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3946" r:id="rId6"/>
    <p:sldMasterId id="2147483982" r:id="rId7"/>
    <p:sldMasterId id="2147484001" r:id="rId8"/>
    <p:sldMasterId id="2147484012" r:id="rId9"/>
    <p:sldMasterId id="2147484036" r:id="rId10"/>
    <p:sldMasterId id="2147484065" r:id="rId11"/>
  </p:sldMasterIdLst>
  <p:notesMasterIdLst>
    <p:notesMasterId r:id="rId35"/>
  </p:notesMasterIdLst>
  <p:sldIdLst>
    <p:sldId id="256" r:id="rId12"/>
    <p:sldId id="495" r:id="rId13"/>
    <p:sldId id="422" r:id="rId14"/>
    <p:sldId id="366" r:id="rId15"/>
    <p:sldId id="498" r:id="rId16"/>
    <p:sldId id="496" r:id="rId17"/>
    <p:sldId id="323" r:id="rId18"/>
    <p:sldId id="285" r:id="rId19"/>
    <p:sldId id="487" r:id="rId20"/>
    <p:sldId id="488" r:id="rId21"/>
    <p:sldId id="504" r:id="rId22"/>
    <p:sldId id="494" r:id="rId23"/>
    <p:sldId id="493" r:id="rId24"/>
    <p:sldId id="503" r:id="rId25"/>
    <p:sldId id="475" r:id="rId26"/>
    <p:sldId id="490" r:id="rId27"/>
    <p:sldId id="421" r:id="rId28"/>
    <p:sldId id="492" r:id="rId29"/>
    <p:sldId id="502" r:id="rId30"/>
    <p:sldId id="499" r:id="rId31"/>
    <p:sldId id="500" r:id="rId32"/>
    <p:sldId id="505" r:id="rId33"/>
    <p:sldId id="501" r:id="rId34"/>
  </p:sldIdLst>
  <p:sldSz cx="9906000" cy="6858000" type="A4"/>
  <p:notesSz cx="6797675" cy="9874250"/>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epalli, Pavan Kumar" initials="PPK" lastIdx="4" clrIdx="0">
    <p:extLst>
      <p:ext uri="{19B8F6BF-5375-455C-9EA6-DF929625EA0E}">
        <p15:presenceInfo xmlns:p15="http://schemas.microsoft.com/office/powerpoint/2012/main" userId="S-1-5-21-1531082355-734649621-3782574898-3235645" providerId="AD"/>
      </p:ext>
    </p:extLst>
  </p:cmAuthor>
  <p:cmAuthor id="2" name="Honyal, Shivakumar" initials="HS" lastIdx="18" clrIdx="1">
    <p:extLst>
      <p:ext uri="{19B8F6BF-5375-455C-9EA6-DF929625EA0E}">
        <p15:presenceInfo xmlns:p15="http://schemas.microsoft.com/office/powerpoint/2012/main" userId="S::shivakumar.honyal@capgemini.com::6f6c3957-9bef-4857-bd1c-b717844053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DEB"/>
    <a:srgbClr val="0098C7"/>
    <a:srgbClr val="033CF3"/>
    <a:srgbClr val="14E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9488" autoAdjust="0"/>
  </p:normalViewPr>
  <p:slideViewPr>
    <p:cSldViewPr>
      <p:cViewPr varScale="1">
        <p:scale>
          <a:sx n="70" d="100"/>
          <a:sy n="70" d="100"/>
        </p:scale>
        <p:origin x="852" y="60"/>
      </p:cViewPr>
      <p:guideLst>
        <p:guide orient="horz" pos="2160"/>
        <p:guide pos="3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04-22T18:57:00.051" idx="3">
    <p:pos x="10" y="10"/>
    <p:text>Need to bring more context on this slide.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9-04-22T18:59:05.409" idx="5">
    <p:pos x="10" y="10"/>
    <p:text>Needs more elaboration on regression and when we should go for regression with some example usecases</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9-04-22T19:00:23.060" idx="6">
    <p:pos x="10" y="10"/>
    <p:text>Needs more elaboration on classification and when we should go for it with some example usecases</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9-04-22T19:01:08.865" idx="7">
    <p:pos x="10" y="10"/>
    <p:text>need to work o wordings and set the context, somewhere we need to specifiy that it is part of unsupervised learning</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9-04-21T23:13:16.073" idx="4">
    <p:pos x="10" y="10"/>
    <p:text>https://medium.com/greyatom/introduction-to-natural-language-processing-78baac3c602b</p:text>
    <p:extLst>
      <p:ext uri="{C676402C-5697-4E1C-873F-D02D1690AC5C}">
        <p15:threadingInfo xmlns:p15="http://schemas.microsoft.com/office/powerpoint/2012/main" timeZoneBias="-330"/>
      </p:ext>
    </p:extLst>
  </p:cm>
  <p:cm authorId="2" dt="2019-04-22T18:55:10.512" idx="2">
    <p:pos x="10" y="106"/>
    <p:text>Try to put the benifits and usecases, in the same slide</p:text>
    <p:extLst>
      <p:ext uri="{C676402C-5697-4E1C-873F-D02D1690AC5C}">
        <p15:threadingInfo xmlns:p15="http://schemas.microsoft.com/office/powerpoint/2012/main" timeZoneBias="-330">
          <p15:parentCm authorId="1" idx="4"/>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9-04-21T23:13:16.073" idx="4">
    <p:pos x="10" y="10"/>
    <p:text>https://medium.com/greyatom/introduction-to-natural-language-processing-78baac3c602b</p:text>
    <p:extLst>
      <p:ext uri="{C676402C-5697-4E1C-873F-D02D1690AC5C}">
        <p15:threadingInfo xmlns:p15="http://schemas.microsoft.com/office/powerpoint/2012/main" timeZoneBias="-330"/>
      </p:ext>
    </p:extLst>
  </p:cm>
  <p:cm authorId="2" dt="2019-04-22T18:55:10.512" idx="2">
    <p:pos x="10" y="106"/>
    <p:text>Try to put the benifits and usecases, in the same slide</p:text>
    <p:extLst>
      <p:ext uri="{C676402C-5697-4E1C-873F-D02D1690AC5C}">
        <p15:threadingInfo xmlns:p15="http://schemas.microsoft.com/office/powerpoint/2012/main" timeZoneBias="-330">
          <p15:parentCm authorId="1" idx="4"/>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E42F89B9-A806-4BCF-BE42-1087168FFFC2}" type="datetimeFigureOut">
              <a:rPr lang="en-US" smtClean="0"/>
              <a:pPr/>
              <a:t>5/28/2019</a:t>
            </a:fld>
            <a:endParaRPr lang="en-US"/>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376A586E-693F-4689-8EF6-2B20F8F65E16}" type="slidenum">
              <a:rPr lang="en-US" smtClean="0"/>
              <a:pPr/>
              <a:t>‹#›</a:t>
            </a:fld>
            <a:endParaRPr lang="en-US"/>
          </a:p>
        </p:txBody>
      </p:sp>
    </p:spTree>
    <p:extLst>
      <p:ext uri="{BB962C8B-B14F-4D97-AF65-F5344CB8AC3E}">
        <p14:creationId xmlns:p14="http://schemas.microsoft.com/office/powerpoint/2010/main" val="252187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02750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4.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oleObject" Target="../embeddings/oleObject2.bin"/><Relationship Id="rId5" Type="http://schemas.openxmlformats.org/officeDocument/2006/relationships/tags" Target="../tags/tag12.xml"/><Relationship Id="rId10" Type="http://schemas.openxmlformats.org/officeDocument/2006/relationships/image" Target="../media/image3.jpeg"/><Relationship Id="rId4" Type="http://schemas.openxmlformats.org/officeDocument/2006/relationships/tags" Target="../tags/tag11.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2.xml"/><Relationship Id="rId1" Type="http://schemas.openxmlformats.org/officeDocument/2006/relationships/vmlDrawing" Target="../drawings/vmlDrawing62.vml"/><Relationship Id="rId5" Type="http://schemas.openxmlformats.org/officeDocument/2006/relationships/image" Target="../media/image18.emf"/><Relationship Id="rId4" Type="http://schemas.openxmlformats.org/officeDocument/2006/relationships/oleObject" Target="../embeddings/oleObject67.bin"/></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3.xml"/><Relationship Id="rId1" Type="http://schemas.openxmlformats.org/officeDocument/2006/relationships/vmlDrawing" Target="../drawings/vmlDrawing63.vml"/><Relationship Id="rId5" Type="http://schemas.openxmlformats.org/officeDocument/2006/relationships/image" Target="../media/image18.emf"/><Relationship Id="rId4" Type="http://schemas.openxmlformats.org/officeDocument/2006/relationships/oleObject" Target="../embeddings/oleObject68.bin"/></Relationships>
</file>

<file path=ppt/slideLayouts/_rels/slideLayout10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4.xml"/><Relationship Id="rId1" Type="http://schemas.openxmlformats.org/officeDocument/2006/relationships/vmlDrawing" Target="../drawings/vmlDrawing64.vml"/><Relationship Id="rId5" Type="http://schemas.openxmlformats.org/officeDocument/2006/relationships/image" Target="../media/image18.emf"/><Relationship Id="rId4" Type="http://schemas.openxmlformats.org/officeDocument/2006/relationships/oleObject" Target="../embeddings/oleObject69.bin"/></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5.xml"/><Relationship Id="rId1" Type="http://schemas.openxmlformats.org/officeDocument/2006/relationships/vmlDrawing" Target="../drawings/vmlDrawing65.vml"/><Relationship Id="rId5" Type="http://schemas.openxmlformats.org/officeDocument/2006/relationships/image" Target="../media/image18.emf"/><Relationship Id="rId4" Type="http://schemas.openxmlformats.org/officeDocument/2006/relationships/oleObject" Target="../embeddings/oleObject70.bin"/></Relationships>
</file>

<file path=ppt/slideLayouts/_rels/slideLayout10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6.xml"/><Relationship Id="rId1" Type="http://schemas.openxmlformats.org/officeDocument/2006/relationships/vmlDrawing" Target="../drawings/vmlDrawing66.vml"/><Relationship Id="rId5" Type="http://schemas.openxmlformats.org/officeDocument/2006/relationships/image" Target="../media/image18.emf"/><Relationship Id="rId4" Type="http://schemas.openxmlformats.org/officeDocument/2006/relationships/oleObject" Target="../embeddings/oleObject71.bin"/></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7.xml"/><Relationship Id="rId1" Type="http://schemas.openxmlformats.org/officeDocument/2006/relationships/vmlDrawing" Target="../drawings/vmlDrawing67.vml"/><Relationship Id="rId5" Type="http://schemas.openxmlformats.org/officeDocument/2006/relationships/image" Target="../media/image18.emf"/><Relationship Id="rId4" Type="http://schemas.openxmlformats.org/officeDocument/2006/relationships/oleObject" Target="../embeddings/oleObject7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8.xml"/><Relationship Id="rId1" Type="http://schemas.openxmlformats.org/officeDocument/2006/relationships/vmlDrawing" Target="../drawings/vmlDrawing68.vml"/><Relationship Id="rId5" Type="http://schemas.openxmlformats.org/officeDocument/2006/relationships/image" Target="../media/image18.emf"/><Relationship Id="rId4" Type="http://schemas.openxmlformats.org/officeDocument/2006/relationships/oleObject" Target="../embeddings/oleObject73.bin"/></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9.xml"/><Relationship Id="rId1" Type="http://schemas.openxmlformats.org/officeDocument/2006/relationships/vmlDrawing" Target="../drawings/vmlDrawing69.vml"/><Relationship Id="rId5" Type="http://schemas.openxmlformats.org/officeDocument/2006/relationships/image" Target="../media/image18.emf"/><Relationship Id="rId4" Type="http://schemas.openxmlformats.org/officeDocument/2006/relationships/oleObject" Target="../embeddings/oleObject74.bin"/></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0.xml"/><Relationship Id="rId1" Type="http://schemas.openxmlformats.org/officeDocument/2006/relationships/vmlDrawing" Target="../drawings/vmlDrawing70.vml"/><Relationship Id="rId5" Type="http://schemas.openxmlformats.org/officeDocument/2006/relationships/image" Target="../media/image18.emf"/><Relationship Id="rId4" Type="http://schemas.openxmlformats.org/officeDocument/2006/relationships/oleObject" Target="../embeddings/oleObject75.bin"/></Relationships>
</file>

<file path=ppt/slideLayouts/_rels/slideLayout10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1.xml"/><Relationship Id="rId1" Type="http://schemas.openxmlformats.org/officeDocument/2006/relationships/vmlDrawing" Target="../drawings/vmlDrawing71.vml"/><Relationship Id="rId5" Type="http://schemas.openxmlformats.org/officeDocument/2006/relationships/image" Target="../media/image18.emf"/><Relationship Id="rId4" Type="http://schemas.openxmlformats.org/officeDocument/2006/relationships/oleObject" Target="../embeddings/oleObject76.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2.xml"/><Relationship Id="rId1" Type="http://schemas.openxmlformats.org/officeDocument/2006/relationships/vmlDrawing" Target="../drawings/vmlDrawing72.vml"/><Relationship Id="rId5" Type="http://schemas.openxmlformats.org/officeDocument/2006/relationships/image" Target="../media/image18.emf"/><Relationship Id="rId4" Type="http://schemas.openxmlformats.org/officeDocument/2006/relationships/oleObject" Target="../embeddings/oleObject77.bin"/></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43.xml"/><Relationship Id="rId1" Type="http://schemas.openxmlformats.org/officeDocument/2006/relationships/vmlDrawing" Target="../drawings/vmlDrawing73.vml"/><Relationship Id="rId5" Type="http://schemas.openxmlformats.org/officeDocument/2006/relationships/image" Target="../media/image18.emf"/><Relationship Id="rId4" Type="http://schemas.openxmlformats.org/officeDocument/2006/relationships/oleObject" Target="../embeddings/oleObject78.bin"/></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45.xml"/><Relationship Id="rId7" Type="http://schemas.openxmlformats.org/officeDocument/2006/relationships/oleObject" Target="../embeddings/oleObject79.bin"/><Relationship Id="rId2" Type="http://schemas.openxmlformats.org/officeDocument/2006/relationships/tags" Target="../tags/tag244.xml"/><Relationship Id="rId1" Type="http://schemas.openxmlformats.org/officeDocument/2006/relationships/vmlDrawing" Target="../drawings/vmlDrawing74.vml"/><Relationship Id="rId6" Type="http://schemas.openxmlformats.org/officeDocument/2006/relationships/image" Target="../media/image10.jpeg"/><Relationship Id="rId5" Type="http://schemas.openxmlformats.org/officeDocument/2006/relationships/slideMaster" Target="../slideMasters/slideMaster8.xml"/><Relationship Id="rId4" Type="http://schemas.openxmlformats.org/officeDocument/2006/relationships/tags" Target="../tags/tag24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62.xml"/><Relationship Id="rId7"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vmlDrawing" Target="../drawings/vmlDrawing13.vml"/><Relationship Id="rId6" Type="http://schemas.openxmlformats.org/officeDocument/2006/relationships/tags" Target="../tags/tag65.xml"/><Relationship Id="rId5" Type="http://schemas.openxmlformats.org/officeDocument/2006/relationships/tags" Target="../tags/tag64.xml"/><Relationship Id="rId10" Type="http://schemas.openxmlformats.org/officeDocument/2006/relationships/image" Target="../media/image17.png"/><Relationship Id="rId4" Type="http://schemas.openxmlformats.org/officeDocument/2006/relationships/tags" Target="../tags/tag63.xml"/><Relationship Id="rId9"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7.png"/><Relationship Id="rId2" Type="http://schemas.openxmlformats.org/officeDocument/2006/relationships/tags" Target="../tags/tag6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0.xml"/><Relationship Id="rId7" Type="http://schemas.openxmlformats.org/officeDocument/2006/relationships/oleObject" Target="../embeddings/oleObject16.bin"/><Relationship Id="rId2" Type="http://schemas.openxmlformats.org/officeDocument/2006/relationships/tags" Target="../tags/tag69.xml"/><Relationship Id="rId1" Type="http://schemas.openxmlformats.org/officeDocument/2006/relationships/vmlDrawing" Target="../drawings/vmlDrawing16.vml"/><Relationship Id="rId6" Type="http://schemas.openxmlformats.org/officeDocument/2006/relationships/image" Target="../media/image10.jpeg"/><Relationship Id="rId5" Type="http://schemas.openxmlformats.org/officeDocument/2006/relationships/slideMaster" Target="../slideMasters/slideMaster3.xml"/><Relationship Id="rId4" Type="http://schemas.openxmlformats.org/officeDocument/2006/relationships/tags" Target="../tags/tag7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3.xml"/><Relationship Id="rId7" Type="http://schemas.openxmlformats.org/officeDocument/2006/relationships/oleObject" Target="../embeddings/oleObject17.bin"/><Relationship Id="rId2" Type="http://schemas.openxmlformats.org/officeDocument/2006/relationships/tags" Target="../tags/tag72.xml"/><Relationship Id="rId1" Type="http://schemas.openxmlformats.org/officeDocument/2006/relationships/vmlDrawing" Target="../drawings/vmlDrawing17.v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5.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oleObject" Target="../embeddings/oleObject3.bin"/><Relationship Id="rId5" Type="http://schemas.openxmlformats.org/officeDocument/2006/relationships/tags" Target="../tags/tag19.xml"/><Relationship Id="rId10" Type="http://schemas.openxmlformats.org/officeDocument/2006/relationships/image" Target="../media/image6.jpeg"/><Relationship Id="rId4" Type="http://schemas.openxmlformats.org/officeDocument/2006/relationships/tags" Target="../tags/tag18.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4.emf"/><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emf"/><Relationship Id="rId2" Type="http://schemas.openxmlformats.org/officeDocument/2006/relationships/tags" Target="../tags/tag84.xml"/><Relationship Id="rId1" Type="http://schemas.openxmlformats.org/officeDocument/2006/relationships/vmlDrawing" Target="../drawings/vmlDrawing19.vml"/><Relationship Id="rId6" Type="http://schemas.openxmlformats.org/officeDocument/2006/relationships/tags" Target="../tags/tag88.xml"/><Relationship Id="rId11" Type="http://schemas.openxmlformats.org/officeDocument/2006/relationships/oleObject" Target="../embeddings/oleObject19.bin"/><Relationship Id="rId5" Type="http://schemas.openxmlformats.org/officeDocument/2006/relationships/tags" Target="../tags/tag87.xml"/><Relationship Id="rId10" Type="http://schemas.openxmlformats.org/officeDocument/2006/relationships/image" Target="../media/image3.jpeg"/><Relationship Id="rId4" Type="http://schemas.openxmlformats.org/officeDocument/2006/relationships/tags" Target="../tags/tag86.xml"/><Relationship Id="rId9" Type="http://schemas.openxmlformats.org/officeDocument/2006/relationships/slideMaster" Target="../slideMasters/slideMaster4.xml"/><Relationship Id="rId1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5.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emf"/><Relationship Id="rId2" Type="http://schemas.openxmlformats.org/officeDocument/2006/relationships/tags" Target="../tags/tag91.xml"/><Relationship Id="rId1" Type="http://schemas.openxmlformats.org/officeDocument/2006/relationships/vmlDrawing" Target="../drawings/vmlDrawing20.vml"/><Relationship Id="rId6" Type="http://schemas.openxmlformats.org/officeDocument/2006/relationships/tags" Target="../tags/tag95.xml"/><Relationship Id="rId11" Type="http://schemas.openxmlformats.org/officeDocument/2006/relationships/oleObject" Target="../embeddings/oleObject20.bin"/><Relationship Id="rId5" Type="http://schemas.openxmlformats.org/officeDocument/2006/relationships/tags" Target="../tags/tag94.xml"/><Relationship Id="rId10" Type="http://schemas.openxmlformats.org/officeDocument/2006/relationships/image" Target="../media/image6.jpeg"/><Relationship Id="rId4" Type="http://schemas.openxmlformats.org/officeDocument/2006/relationships/tags" Target="../tags/tag93.xml"/><Relationship Id="rId9" Type="http://schemas.openxmlformats.org/officeDocument/2006/relationships/slideMaster" Target="../slideMasters/slideMaster4.xml"/><Relationship Id="rId1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99.xml"/><Relationship Id="rId7" Type="http://schemas.openxmlformats.org/officeDocument/2006/relationships/image" Target="../media/image7.jpeg"/><Relationship Id="rId2" Type="http://schemas.openxmlformats.org/officeDocument/2006/relationships/tags" Target="../tags/tag98.xml"/><Relationship Id="rId1" Type="http://schemas.openxmlformats.org/officeDocument/2006/relationships/vmlDrawing" Target="../drawings/vmlDrawing21.vml"/><Relationship Id="rId6" Type="http://schemas.openxmlformats.org/officeDocument/2006/relationships/slideMaster" Target="../slideMasters/slideMaster4.xml"/><Relationship Id="rId5" Type="http://schemas.openxmlformats.org/officeDocument/2006/relationships/tags" Target="../tags/tag101.xml"/><Relationship Id="rId4" Type="http://schemas.openxmlformats.org/officeDocument/2006/relationships/tags" Target="../tags/tag100.xml"/><Relationship Id="rId9"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104.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6.xml"/><Relationship Id="rId7" Type="http://schemas.openxmlformats.org/officeDocument/2006/relationships/oleObject" Target="../embeddings/oleObject23.bin"/><Relationship Id="rId2" Type="http://schemas.openxmlformats.org/officeDocument/2006/relationships/tags" Target="../tags/tag105.xml"/><Relationship Id="rId1" Type="http://schemas.openxmlformats.org/officeDocument/2006/relationships/vmlDrawing" Target="../drawings/vmlDrawing23.vml"/><Relationship Id="rId6" Type="http://schemas.openxmlformats.org/officeDocument/2006/relationships/slideMaster" Target="../slideMasters/slideMaster4.xml"/><Relationship Id="rId5" Type="http://schemas.openxmlformats.org/officeDocument/2006/relationships/tags" Target="../tags/tag108.xml"/><Relationship Id="rId4" Type="http://schemas.openxmlformats.org/officeDocument/2006/relationships/tags" Target="../tags/tag107.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0.xml"/><Relationship Id="rId7" Type="http://schemas.openxmlformats.org/officeDocument/2006/relationships/oleObject" Target="../embeddings/oleObject24.bin"/><Relationship Id="rId2" Type="http://schemas.openxmlformats.org/officeDocument/2006/relationships/tags" Target="../tags/tag109.xml"/><Relationship Id="rId1" Type="http://schemas.openxmlformats.org/officeDocument/2006/relationships/vmlDrawing" Target="../drawings/vmlDrawing24.vml"/><Relationship Id="rId6" Type="http://schemas.openxmlformats.org/officeDocument/2006/relationships/slideMaster" Target="../slideMasters/slideMaster4.xml"/><Relationship Id="rId5" Type="http://schemas.openxmlformats.org/officeDocument/2006/relationships/tags" Target="../tags/tag112.xml"/><Relationship Id="rId4" Type="http://schemas.openxmlformats.org/officeDocument/2006/relationships/tags" Target="../tags/tag111.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vmlDrawing" Target="../drawings/vmlDrawing25.v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image" Target="../media/image1.emf"/><Relationship Id="rId4" Type="http://schemas.openxmlformats.org/officeDocument/2006/relationships/tags" Target="../tags/tag115.xml"/><Relationship Id="rId9" Type="http://schemas.openxmlformats.org/officeDocument/2006/relationships/oleObject" Target="../embeddings/oleObject25.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29.xml"/><Relationship Id="rId7" Type="http://schemas.openxmlformats.org/officeDocument/2006/relationships/slideMaster" Target="../slideMasters/slideMaster5.xml"/><Relationship Id="rId12"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vmlDrawing" Target="../drawings/vmlDrawing27.vml"/><Relationship Id="rId6" Type="http://schemas.openxmlformats.org/officeDocument/2006/relationships/tags" Target="../tags/tag132.xml"/><Relationship Id="rId11" Type="http://schemas.openxmlformats.org/officeDocument/2006/relationships/image" Target="../media/image4.emf"/><Relationship Id="rId5" Type="http://schemas.openxmlformats.org/officeDocument/2006/relationships/tags" Target="../tags/tag131.xml"/><Relationship Id="rId10" Type="http://schemas.openxmlformats.org/officeDocument/2006/relationships/image" Target="../media/image1.emf"/><Relationship Id="rId4" Type="http://schemas.openxmlformats.org/officeDocument/2006/relationships/tags" Target="../tags/tag130.xml"/><Relationship Id="rId9" Type="http://schemas.openxmlformats.org/officeDocument/2006/relationships/oleObject" Target="../embeddings/oleObject27.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34.xml"/><Relationship Id="rId7" Type="http://schemas.openxmlformats.org/officeDocument/2006/relationships/slideMaster" Target="../slideMasters/slideMaster5.xml"/><Relationship Id="rId12" Type="http://schemas.openxmlformats.org/officeDocument/2006/relationships/image" Target="../media/image4.emf"/><Relationship Id="rId2" Type="http://schemas.openxmlformats.org/officeDocument/2006/relationships/tags" Target="../tags/tag133.xml"/><Relationship Id="rId1" Type="http://schemas.openxmlformats.org/officeDocument/2006/relationships/vmlDrawing" Target="../drawings/vmlDrawing28.vml"/><Relationship Id="rId6" Type="http://schemas.openxmlformats.org/officeDocument/2006/relationships/tags" Target="../tags/tag137.xml"/><Relationship Id="rId11" Type="http://schemas.openxmlformats.org/officeDocument/2006/relationships/image" Target="../media/image5.png"/><Relationship Id="rId5" Type="http://schemas.openxmlformats.org/officeDocument/2006/relationships/tags" Target="../tags/tag136.xml"/><Relationship Id="rId10" Type="http://schemas.openxmlformats.org/officeDocument/2006/relationships/image" Target="../media/image1.emf"/><Relationship Id="rId4" Type="http://schemas.openxmlformats.org/officeDocument/2006/relationships/tags" Target="../tags/tag135.xml"/><Relationship Id="rId9" Type="http://schemas.openxmlformats.org/officeDocument/2006/relationships/oleObject" Target="../embeddings/oleObject28.bin"/></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image" Target="../media/image1.emf"/><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oleObject" Target="../embeddings/oleObject29.bin"/><Relationship Id="rId2" Type="http://schemas.openxmlformats.org/officeDocument/2006/relationships/tags" Target="../tags/tag138.xml"/><Relationship Id="rId16" Type="http://schemas.openxmlformats.org/officeDocument/2006/relationships/oleObject" Target="../embeddings/oleObject30.bin"/><Relationship Id="rId1" Type="http://schemas.openxmlformats.org/officeDocument/2006/relationships/vmlDrawing" Target="../drawings/vmlDrawing29.vml"/><Relationship Id="rId6" Type="http://schemas.openxmlformats.org/officeDocument/2006/relationships/tags" Target="../tags/tag142.xml"/><Relationship Id="rId11" Type="http://schemas.openxmlformats.org/officeDocument/2006/relationships/slideMaster" Target="../slideMasters/slideMaster5.xml"/><Relationship Id="rId5" Type="http://schemas.openxmlformats.org/officeDocument/2006/relationships/tags" Target="../tags/tag141.xml"/><Relationship Id="rId15" Type="http://schemas.openxmlformats.org/officeDocument/2006/relationships/image" Target="../media/image7.jpeg"/><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2.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1.emf"/><Relationship Id="rId2" Type="http://schemas.openxmlformats.org/officeDocument/2006/relationships/tags" Target="../tags/tag147.xml"/><Relationship Id="rId1" Type="http://schemas.openxmlformats.org/officeDocument/2006/relationships/vmlDrawing" Target="../drawings/vmlDrawing30.vml"/><Relationship Id="rId6" Type="http://schemas.openxmlformats.org/officeDocument/2006/relationships/tags" Target="../tags/tag151.xml"/><Relationship Id="rId11" Type="http://schemas.openxmlformats.org/officeDocument/2006/relationships/oleObject" Target="../embeddings/oleObject31.bin"/><Relationship Id="rId5" Type="http://schemas.openxmlformats.org/officeDocument/2006/relationships/tags" Target="../tags/tag150.xml"/><Relationship Id="rId10" Type="http://schemas.openxmlformats.org/officeDocument/2006/relationships/slideMaster" Target="../slideMasters/slideMaster5.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oleObject" Target="../embeddings/oleObject32.bin"/></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image" Target="../media/image2.pn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1.emf"/><Relationship Id="rId2" Type="http://schemas.openxmlformats.org/officeDocument/2006/relationships/tags" Target="../tags/tag155.xml"/><Relationship Id="rId1" Type="http://schemas.openxmlformats.org/officeDocument/2006/relationships/vmlDrawing" Target="../drawings/vmlDrawing31.vml"/><Relationship Id="rId6" Type="http://schemas.openxmlformats.org/officeDocument/2006/relationships/tags" Target="../tags/tag159.xml"/><Relationship Id="rId11" Type="http://schemas.openxmlformats.org/officeDocument/2006/relationships/oleObject" Target="../embeddings/oleObject33.bin"/><Relationship Id="rId5" Type="http://schemas.openxmlformats.org/officeDocument/2006/relationships/tags" Target="../tags/tag158.xml"/><Relationship Id="rId10" Type="http://schemas.openxmlformats.org/officeDocument/2006/relationships/slideMaster" Target="../slideMasters/slideMaster5.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oleObject" Target="../embeddings/oleObject34.bin"/></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2.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1.emf"/><Relationship Id="rId2" Type="http://schemas.openxmlformats.org/officeDocument/2006/relationships/tags" Target="../tags/tag163.xml"/><Relationship Id="rId1" Type="http://schemas.openxmlformats.org/officeDocument/2006/relationships/vmlDrawing" Target="../drawings/vmlDrawing32.vml"/><Relationship Id="rId6" Type="http://schemas.openxmlformats.org/officeDocument/2006/relationships/tags" Target="../tags/tag167.xml"/><Relationship Id="rId11" Type="http://schemas.openxmlformats.org/officeDocument/2006/relationships/oleObject" Target="../embeddings/oleObject35.bin"/><Relationship Id="rId5" Type="http://schemas.openxmlformats.org/officeDocument/2006/relationships/tags" Target="../tags/tag166.xml"/><Relationship Id="rId10" Type="http://schemas.openxmlformats.org/officeDocument/2006/relationships/slideMaster" Target="../slideMasters/slideMaster5.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2.pn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1.emf"/><Relationship Id="rId2" Type="http://schemas.openxmlformats.org/officeDocument/2006/relationships/tags" Target="../tags/tag171.xml"/><Relationship Id="rId1" Type="http://schemas.openxmlformats.org/officeDocument/2006/relationships/vmlDrawing" Target="../drawings/vmlDrawing33.vml"/><Relationship Id="rId6" Type="http://schemas.openxmlformats.org/officeDocument/2006/relationships/tags" Target="../tags/tag175.xml"/><Relationship Id="rId11" Type="http://schemas.openxmlformats.org/officeDocument/2006/relationships/oleObject" Target="../embeddings/oleObject37.bin"/><Relationship Id="rId5" Type="http://schemas.openxmlformats.org/officeDocument/2006/relationships/tags" Target="../tags/tag174.xml"/><Relationship Id="rId10" Type="http://schemas.openxmlformats.org/officeDocument/2006/relationships/slideMaster" Target="../slideMasters/slideMaster5.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oleObject" Target="../embeddings/oleObject38.bin"/></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85.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2.png"/><Relationship Id="rId2" Type="http://schemas.openxmlformats.org/officeDocument/2006/relationships/tags" Target="../tags/tag179.xml"/><Relationship Id="rId1" Type="http://schemas.openxmlformats.org/officeDocument/2006/relationships/vmlDrawing" Target="../drawings/vmlDrawing34.vml"/><Relationship Id="rId6" Type="http://schemas.openxmlformats.org/officeDocument/2006/relationships/tags" Target="../tags/tag183.xml"/><Relationship Id="rId11" Type="http://schemas.openxmlformats.org/officeDocument/2006/relationships/image" Target="../media/image1.emf"/><Relationship Id="rId5" Type="http://schemas.openxmlformats.org/officeDocument/2006/relationships/tags" Target="../tags/tag182.xml"/><Relationship Id="rId10" Type="http://schemas.openxmlformats.org/officeDocument/2006/relationships/oleObject" Target="../embeddings/oleObject39.bin"/><Relationship Id="rId4" Type="http://schemas.openxmlformats.org/officeDocument/2006/relationships/tags" Target="../tags/tag181.xml"/><Relationship Id="rId9"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2.png"/><Relationship Id="rId2" Type="http://schemas.openxmlformats.org/officeDocument/2006/relationships/tags" Target="../tags/tag186.xml"/><Relationship Id="rId1" Type="http://schemas.openxmlformats.org/officeDocument/2006/relationships/vmlDrawing" Target="../drawings/vmlDrawing35.vml"/><Relationship Id="rId6" Type="http://schemas.openxmlformats.org/officeDocument/2006/relationships/tags" Target="../tags/tag190.xml"/><Relationship Id="rId11" Type="http://schemas.openxmlformats.org/officeDocument/2006/relationships/image" Target="../media/image1.emf"/><Relationship Id="rId5" Type="http://schemas.openxmlformats.org/officeDocument/2006/relationships/tags" Target="../tags/tag189.xml"/><Relationship Id="rId10" Type="http://schemas.openxmlformats.org/officeDocument/2006/relationships/oleObject" Target="../embeddings/oleObject40.bin"/><Relationship Id="rId4" Type="http://schemas.openxmlformats.org/officeDocument/2006/relationships/tags" Target="../tags/tag188.xml"/><Relationship Id="rId9"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4.xml"/><Relationship Id="rId1" Type="http://schemas.openxmlformats.org/officeDocument/2006/relationships/vmlDrawing" Target="../drawings/vmlDrawing37.vml"/><Relationship Id="rId5" Type="http://schemas.openxmlformats.org/officeDocument/2006/relationships/image" Target="../media/image18.emf"/><Relationship Id="rId4" Type="http://schemas.openxmlformats.org/officeDocument/2006/relationships/oleObject" Target="../embeddings/oleObject42.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5.xml"/><Relationship Id="rId1" Type="http://schemas.openxmlformats.org/officeDocument/2006/relationships/vmlDrawing" Target="../drawings/vmlDrawing38.vml"/><Relationship Id="rId5" Type="http://schemas.openxmlformats.org/officeDocument/2006/relationships/image" Target="../media/image18.emf"/><Relationship Id="rId4" Type="http://schemas.openxmlformats.org/officeDocument/2006/relationships/oleObject" Target="../embeddings/oleObject43.bin"/></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6.xml"/><Relationship Id="rId1" Type="http://schemas.openxmlformats.org/officeDocument/2006/relationships/vmlDrawing" Target="../drawings/vmlDrawing39.vml"/><Relationship Id="rId5" Type="http://schemas.openxmlformats.org/officeDocument/2006/relationships/image" Target="../media/image18.emf"/><Relationship Id="rId4" Type="http://schemas.openxmlformats.org/officeDocument/2006/relationships/oleObject" Target="../embeddings/oleObject44.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2.svg"/><Relationship Id="rId2" Type="http://schemas.openxmlformats.org/officeDocument/2006/relationships/tags" Target="../tags/tag197.xml"/><Relationship Id="rId1" Type="http://schemas.openxmlformats.org/officeDocument/2006/relationships/vmlDrawing" Target="../drawings/vmlDrawing40.vml"/><Relationship Id="rId6" Type="http://schemas.openxmlformats.org/officeDocument/2006/relationships/image" Target="../media/image20.png"/><Relationship Id="rId5" Type="http://schemas.openxmlformats.org/officeDocument/2006/relationships/image" Target="../media/image18.emf"/><Relationship Id="rId4" Type="http://schemas.openxmlformats.org/officeDocument/2006/relationships/oleObject" Target="../embeddings/oleObject45.bin"/></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8.xml"/><Relationship Id="rId1" Type="http://schemas.openxmlformats.org/officeDocument/2006/relationships/vmlDrawing" Target="../drawings/vmlDrawing41.vml"/><Relationship Id="rId5" Type="http://schemas.openxmlformats.org/officeDocument/2006/relationships/image" Target="../media/image18.emf"/><Relationship Id="rId4" Type="http://schemas.openxmlformats.org/officeDocument/2006/relationships/oleObject" Target="../embeddings/oleObject46.bin"/></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9.xml"/><Relationship Id="rId1" Type="http://schemas.openxmlformats.org/officeDocument/2006/relationships/vmlDrawing" Target="../drawings/vmlDrawing42.vml"/><Relationship Id="rId5" Type="http://schemas.openxmlformats.org/officeDocument/2006/relationships/image" Target="../media/image18.emf"/><Relationship Id="rId4" Type="http://schemas.openxmlformats.org/officeDocument/2006/relationships/oleObject" Target="../embeddings/oleObject47.bin"/></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0.xml"/><Relationship Id="rId1" Type="http://schemas.openxmlformats.org/officeDocument/2006/relationships/vmlDrawing" Target="../drawings/vmlDrawing43.vml"/><Relationship Id="rId5" Type="http://schemas.openxmlformats.org/officeDocument/2006/relationships/image" Target="../media/image18.emf"/><Relationship Id="rId4" Type="http://schemas.openxmlformats.org/officeDocument/2006/relationships/oleObject" Target="../embeddings/oleObject48.bin"/></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1.xml"/><Relationship Id="rId1" Type="http://schemas.openxmlformats.org/officeDocument/2006/relationships/vmlDrawing" Target="../drawings/vmlDrawing44.vml"/><Relationship Id="rId5" Type="http://schemas.openxmlformats.org/officeDocument/2006/relationships/image" Target="../media/image18.emf"/><Relationship Id="rId4" Type="http://schemas.openxmlformats.org/officeDocument/2006/relationships/oleObject" Target="../embeddings/oleObject49.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2.xml"/><Relationship Id="rId1" Type="http://schemas.openxmlformats.org/officeDocument/2006/relationships/vmlDrawing" Target="../drawings/vmlDrawing45.vml"/><Relationship Id="rId5" Type="http://schemas.openxmlformats.org/officeDocument/2006/relationships/image" Target="../media/image18.emf"/><Relationship Id="rId4" Type="http://schemas.openxmlformats.org/officeDocument/2006/relationships/oleObject" Target="../embeddings/oleObject50.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3.xml"/><Relationship Id="rId1" Type="http://schemas.openxmlformats.org/officeDocument/2006/relationships/vmlDrawing" Target="../drawings/vmlDrawing46.vml"/><Relationship Id="rId5" Type="http://schemas.openxmlformats.org/officeDocument/2006/relationships/image" Target="../media/image18.emf"/><Relationship Id="rId4" Type="http://schemas.openxmlformats.org/officeDocument/2006/relationships/oleObject" Target="../embeddings/oleObject51.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4.xml"/><Relationship Id="rId1" Type="http://schemas.openxmlformats.org/officeDocument/2006/relationships/vmlDrawing" Target="../drawings/vmlDrawing47.vml"/><Relationship Id="rId5" Type="http://schemas.openxmlformats.org/officeDocument/2006/relationships/image" Target="../media/image18.emf"/><Relationship Id="rId4" Type="http://schemas.openxmlformats.org/officeDocument/2006/relationships/oleObject" Target="../embeddings/oleObject52.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5.xml"/><Relationship Id="rId1" Type="http://schemas.openxmlformats.org/officeDocument/2006/relationships/vmlDrawing" Target="../drawings/vmlDrawing48.vml"/><Relationship Id="rId5" Type="http://schemas.openxmlformats.org/officeDocument/2006/relationships/image" Target="../media/image18.emf"/><Relationship Id="rId4" Type="http://schemas.openxmlformats.org/officeDocument/2006/relationships/oleObject" Target="../embeddings/oleObject53.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6.xml"/><Relationship Id="rId1" Type="http://schemas.openxmlformats.org/officeDocument/2006/relationships/vmlDrawing" Target="../drawings/vmlDrawing49.vml"/><Relationship Id="rId5" Type="http://schemas.openxmlformats.org/officeDocument/2006/relationships/image" Target="../media/image18.emf"/><Relationship Id="rId4" Type="http://schemas.openxmlformats.org/officeDocument/2006/relationships/oleObject" Target="../embeddings/oleObject54.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7.xml"/><Relationship Id="rId1" Type="http://schemas.openxmlformats.org/officeDocument/2006/relationships/vmlDrawing" Target="../drawings/vmlDrawing50.vml"/><Relationship Id="rId5" Type="http://schemas.openxmlformats.org/officeDocument/2006/relationships/image" Target="../media/image18.emf"/><Relationship Id="rId4" Type="http://schemas.openxmlformats.org/officeDocument/2006/relationships/oleObject" Target="../embeddings/oleObject55.bin"/></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8.xml"/><Relationship Id="rId1" Type="http://schemas.openxmlformats.org/officeDocument/2006/relationships/vmlDrawing" Target="../drawings/vmlDrawing51.vml"/><Relationship Id="rId5" Type="http://schemas.openxmlformats.org/officeDocument/2006/relationships/image" Target="../media/image18.emf"/><Relationship Id="rId4" Type="http://schemas.openxmlformats.org/officeDocument/2006/relationships/oleObject" Target="../embeddings/oleObject56.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9.xml"/><Relationship Id="rId1" Type="http://schemas.openxmlformats.org/officeDocument/2006/relationships/vmlDrawing" Target="../drawings/vmlDrawing52.vml"/><Relationship Id="rId5" Type="http://schemas.openxmlformats.org/officeDocument/2006/relationships/image" Target="../media/image18.emf"/><Relationship Id="rId4" Type="http://schemas.openxmlformats.org/officeDocument/2006/relationships/oleObject" Target="../embeddings/oleObject57.bin"/></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0.svg"/><Relationship Id="rId4" Type="http://schemas.openxmlformats.org/officeDocument/2006/relationships/image" Target="../media/image21.png"/></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0.svg"/><Relationship Id="rId4"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Master" Target="../slideMasters/slideMaster7.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7.xml"/><Relationship Id="rId6" Type="http://schemas.openxmlformats.org/officeDocument/2006/relationships/image" Target="../media/image20.svg"/><Relationship Id="rId5" Type="http://schemas.openxmlformats.org/officeDocument/2006/relationships/image" Target="../media/image21.png"/><Relationship Id="rId4" Type="http://schemas.openxmlformats.org/officeDocument/2006/relationships/hyperlink" Target="https://www.capgemini.com/optimize-your-business-and-it-operations" TargetMode="External"/></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image" Target="../media/image5.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1.emf"/><Relationship Id="rId2" Type="http://schemas.openxmlformats.org/officeDocument/2006/relationships/tags" Target="../tags/tag210.xml"/><Relationship Id="rId1" Type="http://schemas.openxmlformats.org/officeDocument/2006/relationships/vmlDrawing" Target="../drawings/vmlDrawing53.vml"/><Relationship Id="rId6" Type="http://schemas.openxmlformats.org/officeDocument/2006/relationships/tags" Target="../tags/tag214.xml"/><Relationship Id="rId11" Type="http://schemas.openxmlformats.org/officeDocument/2006/relationships/oleObject" Target="../embeddings/oleObject58.bin"/><Relationship Id="rId5" Type="http://schemas.openxmlformats.org/officeDocument/2006/relationships/tags" Target="../tags/tag213.xml"/><Relationship Id="rId10" Type="http://schemas.openxmlformats.org/officeDocument/2006/relationships/image" Target="../media/image6.jpeg"/><Relationship Id="rId4" Type="http://schemas.openxmlformats.org/officeDocument/2006/relationships/tags" Target="../tags/tag212.xml"/><Relationship Id="rId9" Type="http://schemas.openxmlformats.org/officeDocument/2006/relationships/slideMaster" Target="../slideMasters/slideMaster7.xml"/><Relationship Id="rId14" Type="http://schemas.openxmlformats.org/officeDocument/2006/relationships/image" Target="../media/image4.emf"/></Relationships>
</file>

<file path=ppt/slideLayouts/_rels/slideLayout87.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tags" Target="../tags/tag218.xml"/><Relationship Id="rId7" Type="http://schemas.openxmlformats.org/officeDocument/2006/relationships/image" Target="../media/image7.jpeg"/><Relationship Id="rId2" Type="http://schemas.openxmlformats.org/officeDocument/2006/relationships/tags" Target="../tags/tag217.xml"/><Relationship Id="rId1" Type="http://schemas.openxmlformats.org/officeDocument/2006/relationships/vmlDrawing" Target="../drawings/vmlDrawing54.vml"/><Relationship Id="rId6" Type="http://schemas.openxmlformats.org/officeDocument/2006/relationships/slideMaster" Target="../slideMasters/slideMaster7.xml"/><Relationship Id="rId5" Type="http://schemas.openxmlformats.org/officeDocument/2006/relationships/tags" Target="../tags/tag220.xml"/><Relationship Id="rId4" Type="http://schemas.openxmlformats.org/officeDocument/2006/relationships/tags" Target="../tags/tag219.xml"/><Relationship Id="rId9" Type="http://schemas.openxmlformats.org/officeDocument/2006/relationships/image" Target="../media/image1.emf"/></Relationships>
</file>

<file path=ppt/slideLayouts/_rels/slideLayout88.xml.rels><?xml version="1.0" encoding="UTF-8" standalone="yes"?>
<Relationships xmlns="http://schemas.openxmlformats.org/package/2006/relationships"><Relationship Id="rId3" Type="http://schemas.openxmlformats.org/officeDocument/2006/relationships/tags" Target="../tags/tag222.xml"/><Relationship Id="rId7" Type="http://schemas.openxmlformats.org/officeDocument/2006/relationships/image" Target="../media/image1.emf"/><Relationship Id="rId2" Type="http://schemas.openxmlformats.org/officeDocument/2006/relationships/tags" Target="../tags/tag221.xml"/><Relationship Id="rId1" Type="http://schemas.openxmlformats.org/officeDocument/2006/relationships/vmlDrawing" Target="../drawings/vmlDrawing55.vml"/><Relationship Id="rId6" Type="http://schemas.openxmlformats.org/officeDocument/2006/relationships/oleObject" Target="../embeddings/oleObject60.bin"/><Relationship Id="rId5" Type="http://schemas.openxmlformats.org/officeDocument/2006/relationships/slideMaster" Target="../slideMasters/slideMaster7.xml"/><Relationship Id="rId4" Type="http://schemas.openxmlformats.org/officeDocument/2006/relationships/tags" Target="../tags/tag22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25.xml"/><Relationship Id="rId7" Type="http://schemas.openxmlformats.org/officeDocument/2006/relationships/oleObject" Target="../embeddings/oleObject61.bin"/><Relationship Id="rId2" Type="http://schemas.openxmlformats.org/officeDocument/2006/relationships/tags" Target="../tags/tag224.xml"/><Relationship Id="rId1" Type="http://schemas.openxmlformats.org/officeDocument/2006/relationships/vmlDrawing" Target="../drawings/vmlDrawing56.vml"/><Relationship Id="rId6" Type="http://schemas.openxmlformats.org/officeDocument/2006/relationships/image" Target="../media/image10.jpeg"/><Relationship Id="rId5" Type="http://schemas.openxmlformats.org/officeDocument/2006/relationships/slideMaster" Target="../slideMasters/slideMaster7.xml"/><Relationship Id="rId4" Type="http://schemas.openxmlformats.org/officeDocument/2006/relationships/tags" Target="../tags/tag22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8.xml"/><Relationship Id="rId1" Type="http://schemas.openxmlformats.org/officeDocument/2006/relationships/vmlDrawing" Target="../drawings/vmlDrawing58.vml"/><Relationship Id="rId5" Type="http://schemas.openxmlformats.org/officeDocument/2006/relationships/image" Target="../media/image18.emf"/><Relationship Id="rId4" Type="http://schemas.openxmlformats.org/officeDocument/2006/relationships/oleObject" Target="../embeddings/oleObject63.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29.xml"/><Relationship Id="rId1" Type="http://schemas.openxmlformats.org/officeDocument/2006/relationships/vmlDrawing" Target="../drawings/vmlDrawing59.vml"/><Relationship Id="rId5" Type="http://schemas.openxmlformats.org/officeDocument/2006/relationships/image" Target="../media/image18.emf"/><Relationship Id="rId4" Type="http://schemas.openxmlformats.org/officeDocument/2006/relationships/oleObject" Target="../embeddings/oleObject64.bin"/></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30.xml"/><Relationship Id="rId1" Type="http://schemas.openxmlformats.org/officeDocument/2006/relationships/vmlDrawing" Target="../drawings/vmlDrawing60.vml"/><Relationship Id="rId5" Type="http://schemas.openxmlformats.org/officeDocument/2006/relationships/image" Target="../media/image18.emf"/><Relationship Id="rId4" Type="http://schemas.openxmlformats.org/officeDocument/2006/relationships/oleObject" Target="../embeddings/oleObject65.bin"/></Relationships>
</file>

<file path=ppt/slideLayouts/_rels/slideLayout99.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2.svg"/><Relationship Id="rId2" Type="http://schemas.openxmlformats.org/officeDocument/2006/relationships/tags" Target="../tags/tag231.xml"/><Relationship Id="rId1" Type="http://schemas.openxmlformats.org/officeDocument/2006/relationships/vmlDrawing" Target="../drawings/vmlDrawing61.vml"/><Relationship Id="rId6" Type="http://schemas.openxmlformats.org/officeDocument/2006/relationships/image" Target="../media/image29.png"/><Relationship Id="rId5" Type="http://schemas.openxmlformats.org/officeDocument/2006/relationships/image" Target="../media/image18.emf"/><Relationship Id="rId4" Type="http://schemas.openxmlformats.org/officeDocument/2006/relationships/oleObject" Target="../embeddings/oleObject6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17" name="Rectangle 7"/>
          <p:cNvSpPr/>
          <p:nvPr userDrawn="1">
            <p:custDataLst>
              <p:tags r:id="rId3"/>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570"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6"/>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1"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77345" name="think-cell Slide" r:id="rId4" imgW="360" imgH="360" progId="">
                  <p:embed/>
                </p:oleObj>
              </mc:Choice>
              <mc:Fallback>
                <p:oleObj name="think-cell Slide" r:id="rId4" imgW="360" imgH="360" progId="">
                  <p:embed/>
                  <p:pic>
                    <p:nvPicPr>
                      <p:cNvPr id="0" name="Picture 2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614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a:extLst>
              <a:ext uri="{FF2B5EF4-FFF2-40B4-BE49-F238E27FC236}">
                <a16:creationId xmlns:a16="http://schemas.microsoft.com/office/drawing/2014/main" xmlns="" id="{1F7E5A44-800E-4E01-9E39-BE8EDB371110}"/>
              </a:ext>
            </a:extLst>
          </p:cNvPr>
          <p:cNvSpPr/>
          <p:nvPr/>
        </p:nvSpPr>
        <p:spPr>
          <a:xfrm>
            <a:off x="5433397" y="0"/>
            <a:ext cx="447260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
        <p:nvSpPr>
          <p:cNvPr id="23"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646420" y="1259377"/>
            <a:ext cx="3822791" cy="2801255"/>
          </a:xfrm>
          <a:prstGeom prst="rect">
            <a:avLst/>
          </a:prstGeom>
        </p:spPr>
        <p:txBody>
          <a:bodyPr>
            <a:noAutofit/>
          </a:bodyPr>
          <a:lstStyle>
            <a:lvl1pPr marL="0" indent="0" algn="l">
              <a:lnSpc>
                <a:spcPct val="100000"/>
              </a:lnSpc>
              <a:spcBef>
                <a:spcPts val="0"/>
              </a:spcBef>
              <a:buNone/>
              <a:defRPr sz="13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7"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5646420" y="5568661"/>
            <a:ext cx="3822791" cy="333830"/>
          </a:xfrm>
          <a:prstGeom prst="rect">
            <a:avLst/>
          </a:prstGeom>
        </p:spPr>
        <p:txBody>
          <a:bodyPr>
            <a:noAutofit/>
          </a:bodyPr>
          <a:lstStyle>
            <a:lvl1pPr marL="0" indent="0" algn="ctr">
              <a:lnSpc>
                <a:spcPct val="100000"/>
              </a:lnSpc>
              <a:spcBef>
                <a:spcPts val="0"/>
              </a:spcBef>
              <a:buNone/>
              <a:defRPr sz="1219" b="1">
                <a:solidFill>
                  <a:schemeClr val="tx1"/>
                </a:solidFill>
              </a:defRPr>
            </a:lvl1pPr>
            <a:lvl2pPr algn="ctr">
              <a:defRPr/>
            </a:lvl2pPr>
            <a:lvl3pPr algn="ctr">
              <a:defRPr/>
            </a:lvl3pPr>
            <a:lvl4pPr algn="ctr">
              <a:defRPr/>
            </a:lvl4pPr>
            <a:lvl5pPr algn="ctr">
              <a:defRPr/>
            </a:lvl5pPr>
          </a:lstStyle>
          <a:p>
            <a:pPr lvl="0"/>
            <a:r>
              <a:rPr lang="en-US" dirty="0"/>
              <a:t>Insert text data</a:t>
            </a:r>
          </a:p>
        </p:txBody>
      </p:sp>
      <p:sp>
        <p:nvSpPr>
          <p:cNvPr id="28"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5646420" y="4581129"/>
            <a:ext cx="3822791" cy="983347"/>
          </a:xfrm>
          <a:prstGeom prst="rect">
            <a:avLst/>
          </a:prstGeom>
        </p:spPr>
        <p:txBody>
          <a:bodyPr>
            <a:noAutofit/>
          </a:bodyPr>
          <a:lstStyle>
            <a:lvl1pPr marL="0" indent="0" algn="ctr">
              <a:lnSpc>
                <a:spcPct val="100000"/>
              </a:lnSpc>
              <a:spcBef>
                <a:spcPts val="0"/>
              </a:spcBef>
              <a:buNone/>
              <a:defRPr sz="5363"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1" name="Title 1"/>
          <p:cNvSpPr>
            <a:spLocks noGrp="1"/>
          </p:cNvSpPr>
          <p:nvPr>
            <p:ph type="title"/>
          </p:nvPr>
        </p:nvSpPr>
        <p:spPr>
          <a:xfrm>
            <a:off x="184722" y="0"/>
            <a:ext cx="5169236" cy="1104900"/>
          </a:xfrm>
          <a:prstGeom prst="rect">
            <a:avLst/>
          </a:prstGeom>
        </p:spPr>
        <p:txBody>
          <a:bodyPr/>
          <a:lstStyle/>
          <a:p>
            <a:r>
              <a:rPr lang="fr-FR"/>
              <a:t>Modifiez le style du titre</a:t>
            </a:r>
            <a:endParaRPr lang="en-GB" dirty="0"/>
          </a:p>
        </p:txBody>
      </p:sp>
      <p:sp>
        <p:nvSpPr>
          <p:cNvPr id="31"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2"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3"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50000"/>
                  </a:srgbClr>
                </a:solidFill>
                <a:cs typeface="Verdana" panose="020B0604030504040204" pitchFamily="34" charset="0"/>
              </a:rPr>
              <a:pPr algn="r" defTabSz="742950"/>
              <a:t>‹#›</a:t>
            </a:fld>
            <a:endParaRPr lang="en-US" sz="650" dirty="0">
              <a:solidFill>
                <a:srgbClr val="FFFFFF">
                  <a:lumMod val="50000"/>
                </a:srgbClr>
              </a:solidFill>
              <a:cs typeface="Verdana" panose="020B0604030504040204" pitchFamily="34" charset="0"/>
            </a:endParaRPr>
          </a:p>
        </p:txBody>
      </p:sp>
      <p:sp>
        <p:nvSpPr>
          <p:cNvPr id="34"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50000"/>
                  </a:srgbClr>
                </a:solidFill>
              </a:rPr>
              <a:t>© Capgemini 2017. All rights reserved |</a:t>
            </a:r>
          </a:p>
        </p:txBody>
      </p:sp>
    </p:spTree>
    <p:extLst>
      <p:ext uri="{BB962C8B-B14F-4D97-AF65-F5344CB8AC3E}">
        <p14:creationId xmlns:p14="http://schemas.microsoft.com/office/powerpoint/2010/main" val="1466402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717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xmlns="" id="{9455EBB8-DB3C-45D2-B02F-0B36A58E555B}"/>
              </a:ext>
            </a:extLst>
          </p:cNvPr>
          <p:cNvSpPr/>
          <p:nvPr/>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
        <p:nvSpPr>
          <p:cNvPr id="74761" name="Freeform 9"/>
          <p:cNvSpPr>
            <a:spLocks/>
          </p:cNvSpPr>
          <p:nvPr/>
        </p:nvSpPr>
        <p:spPr bwMode="auto">
          <a:xfrm>
            <a:off x="0" y="0"/>
            <a:ext cx="3587615"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1" y="1"/>
            <a:ext cx="2952179" cy="2307771"/>
          </a:xfrm>
          <a:prstGeom prst="rect">
            <a:avLst/>
          </a:prstGeom>
        </p:spPr>
        <p:txBody>
          <a:bodyPr/>
          <a:lstStyle>
            <a:lvl1pPr>
              <a:defRPr>
                <a:solidFill>
                  <a:schemeClr val="bg1"/>
                </a:solidFill>
              </a:defRPr>
            </a:lvl1pPr>
          </a:lstStyle>
          <a:p>
            <a:r>
              <a:rPr lang="fr-FR"/>
              <a:t>Modifiez le style du titre</a:t>
            </a:r>
            <a:endParaRPr lang="en-GB" dirty="0"/>
          </a:p>
        </p:txBody>
      </p:sp>
      <p:sp>
        <p:nvSpPr>
          <p:cNvPr id="14"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187973" y="3420284"/>
            <a:ext cx="3482858" cy="2993216"/>
          </a:xfrm>
          <a:prstGeom prst="rect">
            <a:avLst/>
          </a:prstGeom>
        </p:spPr>
        <p:txBody>
          <a:bodyPr>
            <a:noAutofit/>
          </a:bodyPr>
          <a:lstStyle>
            <a:lvl1pPr>
              <a:lnSpc>
                <a:spcPct val="100000"/>
              </a:lnSpc>
              <a:defRPr sz="1300"/>
            </a:lvl1pPr>
            <a:lvl2pPr>
              <a:lnSpc>
                <a:spcPct val="100000"/>
              </a:lnSpc>
              <a:defRPr sz="1300"/>
            </a:lvl2pPr>
            <a:lvl3pPr>
              <a:lnSpc>
                <a:spcPct val="100000"/>
              </a:lnSpc>
              <a:defRPr sz="1300"/>
            </a:lvl3pPr>
            <a:lvl4pPr>
              <a:lnSpc>
                <a:spcPct val="100000"/>
              </a:lnSpc>
              <a:defRPr sz="1300"/>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a16="http://schemas.microsoft.com/office/drawing/2014/main" xmlns="" id="{3F6EE60C-2261-45A0-AD6F-B5F767C57B57}"/>
              </a:ext>
            </a:extLst>
          </p:cNvPr>
          <p:cNvSpPr>
            <a:spLocks noGrp="1"/>
          </p:cNvSpPr>
          <p:nvPr>
            <p:ph type="body" sz="quarter" idx="29" hasCustomPrompt="1"/>
          </p:nvPr>
        </p:nvSpPr>
        <p:spPr>
          <a:xfrm>
            <a:off x="5672364" y="518015"/>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16"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5672365" y="936969"/>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a16="http://schemas.microsoft.com/office/drawing/2014/main" xmlns="" id="{83D9B326-443F-495A-B788-21C48AC85AE2}"/>
              </a:ext>
            </a:extLst>
          </p:cNvPr>
          <p:cNvSpPr>
            <a:spLocks noGrp="1"/>
          </p:cNvSpPr>
          <p:nvPr>
            <p:ph type="body" sz="quarter" idx="31" hasCustomPrompt="1"/>
          </p:nvPr>
        </p:nvSpPr>
        <p:spPr>
          <a:xfrm>
            <a:off x="5672364" y="4647263"/>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18" name="Text Placeholder 7">
            <a:extLst>
              <a:ext uri="{FF2B5EF4-FFF2-40B4-BE49-F238E27FC236}">
                <a16:creationId xmlns:a16="http://schemas.microsoft.com/office/drawing/2014/main" xmlns="" id="{00358894-025F-4D0E-AF6E-F99EDF29800A}"/>
              </a:ext>
            </a:extLst>
          </p:cNvPr>
          <p:cNvSpPr>
            <a:spLocks noGrp="1"/>
          </p:cNvSpPr>
          <p:nvPr>
            <p:ph type="body" sz="quarter" idx="32" hasCustomPrompt="1"/>
          </p:nvPr>
        </p:nvSpPr>
        <p:spPr>
          <a:xfrm>
            <a:off x="5672365" y="5066217"/>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a16="http://schemas.microsoft.com/office/drawing/2014/main" xmlns="" id="{EE5AF299-5A92-48E3-B18F-F7FE7AB9EED4}"/>
              </a:ext>
            </a:extLst>
          </p:cNvPr>
          <p:cNvSpPr>
            <a:spLocks noGrp="1"/>
          </p:cNvSpPr>
          <p:nvPr>
            <p:ph type="body" sz="quarter" idx="33" hasCustomPrompt="1"/>
          </p:nvPr>
        </p:nvSpPr>
        <p:spPr>
          <a:xfrm>
            <a:off x="5672364" y="2563382"/>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20" name="Text Placeholder 7">
            <a:extLst>
              <a:ext uri="{FF2B5EF4-FFF2-40B4-BE49-F238E27FC236}">
                <a16:creationId xmlns:a16="http://schemas.microsoft.com/office/drawing/2014/main" xmlns="" id="{F951F368-6540-4675-9A52-0824638E0EF4}"/>
              </a:ext>
            </a:extLst>
          </p:cNvPr>
          <p:cNvSpPr>
            <a:spLocks noGrp="1"/>
          </p:cNvSpPr>
          <p:nvPr>
            <p:ph type="body" sz="quarter" idx="34" hasCustomPrompt="1"/>
          </p:nvPr>
        </p:nvSpPr>
        <p:spPr>
          <a:xfrm>
            <a:off x="5672365" y="2982336"/>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642524" y="1040485"/>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2"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642524" y="2996222"/>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3"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642524" y="5107842"/>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Tree>
    <p:extLst>
      <p:ext uri="{BB962C8B-B14F-4D97-AF65-F5344CB8AC3E}">
        <p14:creationId xmlns:p14="http://schemas.microsoft.com/office/powerpoint/2010/main" val="1522549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819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Freeform 5"/>
          <p:cNvSpPr>
            <a:spLocks/>
          </p:cNvSpPr>
          <p:nvPr/>
        </p:nvSpPr>
        <p:spPr bwMode="auto">
          <a:xfrm>
            <a:off x="5841261" y="0"/>
            <a:ext cx="4064739" cy="1707300"/>
          </a:xfrm>
          <a:custGeom>
            <a:avLst/>
            <a:gdLst/>
            <a:ahLst/>
            <a:cxnLst>
              <a:cxn ang="0">
                <a:pos x="1540" y="721"/>
              </a:cxn>
              <a:cxn ang="0">
                <a:pos x="1505" y="720"/>
              </a:cxn>
              <a:cxn ang="0">
                <a:pos x="1478" y="719"/>
              </a:cxn>
              <a:cxn ang="0">
                <a:pos x="1460" y="718"/>
              </a:cxn>
              <a:cxn ang="0">
                <a:pos x="1448" y="717"/>
              </a:cxn>
              <a:cxn ang="0">
                <a:pos x="1377" y="711"/>
              </a:cxn>
              <a:cxn ang="0">
                <a:pos x="1312" y="704"/>
              </a:cxn>
              <a:cxn ang="0">
                <a:pos x="1218" y="690"/>
              </a:cxn>
              <a:cxn ang="0">
                <a:pos x="1117" y="670"/>
              </a:cxn>
              <a:cxn ang="0">
                <a:pos x="972" y="637"/>
              </a:cxn>
              <a:cxn ang="0">
                <a:pos x="818" y="594"/>
              </a:cxn>
              <a:cxn ang="0">
                <a:pos x="685" y="554"/>
              </a:cxn>
              <a:cxn ang="0">
                <a:pos x="487" y="491"/>
              </a:cxn>
              <a:cxn ang="0">
                <a:pos x="355" y="450"/>
              </a:cxn>
              <a:cxn ang="0">
                <a:pos x="164" y="397"/>
              </a:cxn>
              <a:cxn ang="0">
                <a:pos x="44" y="372"/>
              </a:cxn>
              <a:cxn ang="0">
                <a:pos x="7" y="366"/>
              </a:cxn>
              <a:cxn ang="0">
                <a:pos x="5" y="353"/>
              </a:cxn>
              <a:cxn ang="0">
                <a:pos x="4" y="343"/>
              </a:cxn>
              <a:cxn ang="0">
                <a:pos x="3" y="327"/>
              </a:cxn>
              <a:cxn ang="0">
                <a:pos x="3" y="320"/>
              </a:cxn>
              <a:cxn ang="0">
                <a:pos x="0" y="300"/>
              </a:cxn>
              <a:cxn ang="0">
                <a:pos x="3" y="278"/>
              </a:cxn>
              <a:cxn ang="0">
                <a:pos x="3" y="258"/>
              </a:cxn>
              <a:cxn ang="0">
                <a:pos x="6" y="211"/>
              </a:cxn>
              <a:cxn ang="0">
                <a:pos x="21" y="132"/>
              </a:cxn>
              <a:cxn ang="0">
                <a:pos x="65" y="13"/>
              </a:cxn>
              <a:cxn ang="0">
                <a:pos x="71" y="0"/>
              </a:cxn>
              <a:cxn ang="0">
                <a:pos x="76" y="1"/>
              </a:cxn>
              <a:cxn ang="0">
                <a:pos x="2113" y="1"/>
              </a:cxn>
              <a:cxn ang="0">
                <a:pos x="2108" y="625"/>
              </a:cxn>
              <a:cxn ang="0">
                <a:pos x="1995" y="665"/>
              </a:cxn>
              <a:cxn ang="0">
                <a:pos x="1844" y="700"/>
              </a:cxn>
              <a:cxn ang="0">
                <a:pos x="1745" y="713"/>
              </a:cxn>
              <a:cxn ang="0">
                <a:pos x="1681" y="718"/>
              </a:cxn>
              <a:cxn ang="0">
                <a:pos x="1613" y="720"/>
              </a:cxn>
            </a:cxnLst>
            <a:rect l="0" t="0" r="r" b="b"/>
            <a:pathLst>
              <a:path w="2113" h="721">
                <a:moveTo>
                  <a:pt x="1609" y="721"/>
                </a:moveTo>
                <a:cubicBezTo>
                  <a:pt x="1586" y="721"/>
                  <a:pt x="1563" y="721"/>
                  <a:pt x="1540" y="721"/>
                </a:cubicBezTo>
                <a:cubicBezTo>
                  <a:pt x="1538" y="720"/>
                  <a:pt x="1536" y="720"/>
                  <a:pt x="1533" y="720"/>
                </a:cubicBezTo>
                <a:cubicBezTo>
                  <a:pt x="1524" y="720"/>
                  <a:pt x="1515" y="720"/>
                  <a:pt x="1505" y="720"/>
                </a:cubicBezTo>
                <a:cubicBezTo>
                  <a:pt x="1505" y="720"/>
                  <a:pt x="1504" y="720"/>
                  <a:pt x="1504" y="720"/>
                </a:cubicBezTo>
                <a:cubicBezTo>
                  <a:pt x="1495" y="720"/>
                  <a:pt x="1487" y="720"/>
                  <a:pt x="1478" y="719"/>
                </a:cubicBezTo>
                <a:cubicBezTo>
                  <a:pt x="1478" y="718"/>
                  <a:pt x="1477" y="718"/>
                  <a:pt x="1476" y="719"/>
                </a:cubicBezTo>
                <a:cubicBezTo>
                  <a:pt x="1471" y="719"/>
                  <a:pt x="1465" y="718"/>
                  <a:pt x="1460" y="718"/>
                </a:cubicBezTo>
                <a:cubicBezTo>
                  <a:pt x="1459" y="717"/>
                  <a:pt x="1458" y="717"/>
                  <a:pt x="1458" y="718"/>
                </a:cubicBezTo>
                <a:cubicBezTo>
                  <a:pt x="1454" y="718"/>
                  <a:pt x="1451" y="718"/>
                  <a:pt x="1448" y="717"/>
                </a:cubicBezTo>
                <a:cubicBezTo>
                  <a:pt x="1437" y="717"/>
                  <a:pt x="1426" y="716"/>
                  <a:pt x="1415" y="715"/>
                </a:cubicBezTo>
                <a:cubicBezTo>
                  <a:pt x="1402" y="714"/>
                  <a:pt x="1390" y="713"/>
                  <a:pt x="1377" y="711"/>
                </a:cubicBezTo>
                <a:cubicBezTo>
                  <a:pt x="1370" y="711"/>
                  <a:pt x="1362" y="710"/>
                  <a:pt x="1355" y="709"/>
                </a:cubicBezTo>
                <a:cubicBezTo>
                  <a:pt x="1341" y="707"/>
                  <a:pt x="1326" y="706"/>
                  <a:pt x="1312" y="704"/>
                </a:cubicBezTo>
                <a:cubicBezTo>
                  <a:pt x="1294" y="701"/>
                  <a:pt x="1277" y="699"/>
                  <a:pt x="1259" y="696"/>
                </a:cubicBezTo>
                <a:cubicBezTo>
                  <a:pt x="1245" y="694"/>
                  <a:pt x="1232" y="692"/>
                  <a:pt x="1218" y="690"/>
                </a:cubicBezTo>
                <a:cubicBezTo>
                  <a:pt x="1205" y="687"/>
                  <a:pt x="1192" y="685"/>
                  <a:pt x="1178" y="682"/>
                </a:cubicBezTo>
                <a:cubicBezTo>
                  <a:pt x="1158" y="678"/>
                  <a:pt x="1137" y="675"/>
                  <a:pt x="1117" y="670"/>
                </a:cubicBezTo>
                <a:cubicBezTo>
                  <a:pt x="1098" y="666"/>
                  <a:pt x="1080" y="662"/>
                  <a:pt x="1061" y="658"/>
                </a:cubicBezTo>
                <a:cubicBezTo>
                  <a:pt x="1031" y="651"/>
                  <a:pt x="1002" y="644"/>
                  <a:pt x="972" y="637"/>
                </a:cubicBezTo>
                <a:cubicBezTo>
                  <a:pt x="947" y="630"/>
                  <a:pt x="923" y="624"/>
                  <a:pt x="898" y="617"/>
                </a:cubicBezTo>
                <a:cubicBezTo>
                  <a:pt x="871" y="609"/>
                  <a:pt x="845" y="602"/>
                  <a:pt x="818" y="594"/>
                </a:cubicBezTo>
                <a:cubicBezTo>
                  <a:pt x="797" y="588"/>
                  <a:pt x="775" y="582"/>
                  <a:pt x="754" y="575"/>
                </a:cubicBezTo>
                <a:cubicBezTo>
                  <a:pt x="731" y="568"/>
                  <a:pt x="708" y="561"/>
                  <a:pt x="685" y="554"/>
                </a:cubicBezTo>
                <a:cubicBezTo>
                  <a:pt x="656" y="545"/>
                  <a:pt x="627" y="536"/>
                  <a:pt x="598" y="526"/>
                </a:cubicBezTo>
                <a:cubicBezTo>
                  <a:pt x="561" y="515"/>
                  <a:pt x="524" y="503"/>
                  <a:pt x="487" y="491"/>
                </a:cubicBezTo>
                <a:cubicBezTo>
                  <a:pt x="460" y="482"/>
                  <a:pt x="434" y="474"/>
                  <a:pt x="407" y="466"/>
                </a:cubicBezTo>
                <a:cubicBezTo>
                  <a:pt x="390" y="460"/>
                  <a:pt x="372" y="455"/>
                  <a:pt x="355" y="450"/>
                </a:cubicBezTo>
                <a:cubicBezTo>
                  <a:pt x="321" y="439"/>
                  <a:pt x="287" y="429"/>
                  <a:pt x="254" y="420"/>
                </a:cubicBezTo>
                <a:cubicBezTo>
                  <a:pt x="224" y="412"/>
                  <a:pt x="194" y="404"/>
                  <a:pt x="164" y="397"/>
                </a:cubicBezTo>
                <a:cubicBezTo>
                  <a:pt x="143" y="392"/>
                  <a:pt x="122" y="387"/>
                  <a:pt x="100" y="382"/>
                </a:cubicBezTo>
                <a:cubicBezTo>
                  <a:pt x="81" y="378"/>
                  <a:pt x="63" y="375"/>
                  <a:pt x="44" y="372"/>
                </a:cubicBezTo>
                <a:cubicBezTo>
                  <a:pt x="35" y="371"/>
                  <a:pt x="27" y="370"/>
                  <a:pt x="19" y="368"/>
                </a:cubicBezTo>
                <a:cubicBezTo>
                  <a:pt x="15" y="367"/>
                  <a:pt x="11" y="368"/>
                  <a:pt x="7" y="366"/>
                </a:cubicBezTo>
                <a:cubicBezTo>
                  <a:pt x="7" y="365"/>
                  <a:pt x="7" y="365"/>
                  <a:pt x="6" y="364"/>
                </a:cubicBezTo>
                <a:cubicBezTo>
                  <a:pt x="6" y="360"/>
                  <a:pt x="6" y="357"/>
                  <a:pt x="5" y="353"/>
                </a:cubicBezTo>
                <a:cubicBezTo>
                  <a:pt x="6" y="352"/>
                  <a:pt x="6" y="351"/>
                  <a:pt x="5" y="350"/>
                </a:cubicBezTo>
                <a:cubicBezTo>
                  <a:pt x="4" y="348"/>
                  <a:pt x="4" y="345"/>
                  <a:pt x="4" y="343"/>
                </a:cubicBezTo>
                <a:cubicBezTo>
                  <a:pt x="5" y="341"/>
                  <a:pt x="5" y="339"/>
                  <a:pt x="4" y="337"/>
                </a:cubicBezTo>
                <a:cubicBezTo>
                  <a:pt x="4" y="334"/>
                  <a:pt x="3" y="330"/>
                  <a:pt x="3" y="327"/>
                </a:cubicBezTo>
                <a:cubicBezTo>
                  <a:pt x="4" y="325"/>
                  <a:pt x="4" y="324"/>
                  <a:pt x="3" y="322"/>
                </a:cubicBezTo>
                <a:cubicBezTo>
                  <a:pt x="3" y="321"/>
                  <a:pt x="3" y="321"/>
                  <a:pt x="3" y="320"/>
                </a:cubicBezTo>
                <a:cubicBezTo>
                  <a:pt x="3" y="315"/>
                  <a:pt x="3" y="309"/>
                  <a:pt x="3" y="304"/>
                </a:cubicBezTo>
                <a:cubicBezTo>
                  <a:pt x="3" y="302"/>
                  <a:pt x="2" y="301"/>
                  <a:pt x="0" y="300"/>
                </a:cubicBezTo>
                <a:cubicBezTo>
                  <a:pt x="0" y="295"/>
                  <a:pt x="0" y="289"/>
                  <a:pt x="0" y="283"/>
                </a:cubicBezTo>
                <a:cubicBezTo>
                  <a:pt x="2" y="282"/>
                  <a:pt x="3" y="280"/>
                  <a:pt x="3" y="278"/>
                </a:cubicBezTo>
                <a:cubicBezTo>
                  <a:pt x="3" y="273"/>
                  <a:pt x="3" y="267"/>
                  <a:pt x="3" y="262"/>
                </a:cubicBezTo>
                <a:cubicBezTo>
                  <a:pt x="3" y="261"/>
                  <a:pt x="3" y="259"/>
                  <a:pt x="3" y="258"/>
                </a:cubicBezTo>
                <a:cubicBezTo>
                  <a:pt x="3" y="254"/>
                  <a:pt x="3" y="250"/>
                  <a:pt x="3" y="246"/>
                </a:cubicBezTo>
                <a:cubicBezTo>
                  <a:pt x="4" y="235"/>
                  <a:pt x="5" y="223"/>
                  <a:pt x="6" y="211"/>
                </a:cubicBezTo>
                <a:cubicBezTo>
                  <a:pt x="8" y="198"/>
                  <a:pt x="9" y="185"/>
                  <a:pt x="12" y="172"/>
                </a:cubicBezTo>
                <a:cubicBezTo>
                  <a:pt x="15" y="159"/>
                  <a:pt x="17" y="145"/>
                  <a:pt x="21" y="132"/>
                </a:cubicBezTo>
                <a:cubicBezTo>
                  <a:pt x="26" y="112"/>
                  <a:pt x="32" y="93"/>
                  <a:pt x="39" y="74"/>
                </a:cubicBezTo>
                <a:cubicBezTo>
                  <a:pt x="47" y="53"/>
                  <a:pt x="55" y="33"/>
                  <a:pt x="65" y="13"/>
                </a:cubicBezTo>
                <a:cubicBezTo>
                  <a:pt x="67" y="9"/>
                  <a:pt x="69" y="6"/>
                  <a:pt x="70" y="3"/>
                </a:cubicBezTo>
                <a:cubicBezTo>
                  <a:pt x="71" y="2"/>
                  <a:pt x="71" y="1"/>
                  <a:pt x="71" y="0"/>
                </a:cubicBezTo>
                <a:cubicBezTo>
                  <a:pt x="72" y="0"/>
                  <a:pt x="72" y="0"/>
                  <a:pt x="73" y="0"/>
                </a:cubicBezTo>
                <a:cubicBezTo>
                  <a:pt x="74" y="1"/>
                  <a:pt x="75" y="1"/>
                  <a:pt x="76" y="1"/>
                </a:cubicBezTo>
                <a:cubicBezTo>
                  <a:pt x="78" y="1"/>
                  <a:pt x="80" y="1"/>
                  <a:pt x="82" y="1"/>
                </a:cubicBezTo>
                <a:cubicBezTo>
                  <a:pt x="759" y="1"/>
                  <a:pt x="1436" y="1"/>
                  <a:pt x="2113" y="1"/>
                </a:cubicBezTo>
                <a:cubicBezTo>
                  <a:pt x="2113" y="209"/>
                  <a:pt x="2113" y="416"/>
                  <a:pt x="2113" y="623"/>
                </a:cubicBezTo>
                <a:cubicBezTo>
                  <a:pt x="2111" y="623"/>
                  <a:pt x="2109" y="624"/>
                  <a:pt x="2108" y="625"/>
                </a:cubicBezTo>
                <a:cubicBezTo>
                  <a:pt x="2092" y="632"/>
                  <a:pt x="2077" y="638"/>
                  <a:pt x="2061" y="644"/>
                </a:cubicBezTo>
                <a:cubicBezTo>
                  <a:pt x="2039" y="652"/>
                  <a:pt x="2017" y="659"/>
                  <a:pt x="1995" y="665"/>
                </a:cubicBezTo>
                <a:cubicBezTo>
                  <a:pt x="1968" y="673"/>
                  <a:pt x="1941" y="680"/>
                  <a:pt x="1913" y="686"/>
                </a:cubicBezTo>
                <a:cubicBezTo>
                  <a:pt x="1890" y="691"/>
                  <a:pt x="1867" y="696"/>
                  <a:pt x="1844" y="700"/>
                </a:cubicBezTo>
                <a:cubicBezTo>
                  <a:pt x="1825" y="703"/>
                  <a:pt x="1805" y="706"/>
                  <a:pt x="1786" y="708"/>
                </a:cubicBezTo>
                <a:cubicBezTo>
                  <a:pt x="1772" y="710"/>
                  <a:pt x="1759" y="712"/>
                  <a:pt x="1745" y="713"/>
                </a:cubicBezTo>
                <a:cubicBezTo>
                  <a:pt x="1731" y="715"/>
                  <a:pt x="1717" y="716"/>
                  <a:pt x="1702" y="717"/>
                </a:cubicBezTo>
                <a:cubicBezTo>
                  <a:pt x="1695" y="718"/>
                  <a:pt x="1688" y="718"/>
                  <a:pt x="1681" y="718"/>
                </a:cubicBezTo>
                <a:cubicBezTo>
                  <a:pt x="1669" y="719"/>
                  <a:pt x="1656" y="720"/>
                  <a:pt x="1643" y="720"/>
                </a:cubicBezTo>
                <a:cubicBezTo>
                  <a:pt x="1633" y="720"/>
                  <a:pt x="1623" y="720"/>
                  <a:pt x="1613" y="720"/>
                </a:cubicBezTo>
                <a:cubicBezTo>
                  <a:pt x="1611" y="720"/>
                  <a:pt x="1610" y="721"/>
                  <a:pt x="1609" y="721"/>
                </a:cubicBezTo>
                <a:close/>
              </a:path>
            </a:pathLst>
          </a:custGeom>
          <a:solidFill>
            <a:schemeClr val="accent5"/>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1" y="0"/>
            <a:ext cx="5605572" cy="1104900"/>
          </a:xfrm>
          <a:prstGeom prst="rect">
            <a:avLst/>
          </a:prstGeom>
        </p:spPr>
        <p:txBody>
          <a:bodyPr/>
          <a:lstStyle/>
          <a:p>
            <a:r>
              <a:rPr lang="fr-FR"/>
              <a:t>Modifiez le style du titre</a:t>
            </a:r>
            <a:endParaRPr lang="en-GB" dirty="0"/>
          </a:p>
        </p:txBody>
      </p:sp>
      <p:sp>
        <p:nvSpPr>
          <p:cNvPr id="23"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792686" y="295729"/>
            <a:ext cx="2490969" cy="876300"/>
          </a:xfrm>
          <a:prstGeom prst="rect">
            <a:avLst/>
          </a:prstGeom>
        </p:spPr>
        <p:txBody>
          <a:bodyPr anchor="t">
            <a:noAutofit/>
          </a:bodyPr>
          <a:lstStyle>
            <a:lvl1pPr algn="ct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sp>
        <p:nvSpPr>
          <p:cNvPr id="24"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5"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Tree>
    <p:extLst>
      <p:ext uri="{BB962C8B-B14F-4D97-AF65-F5344CB8AC3E}">
        <p14:creationId xmlns:p14="http://schemas.microsoft.com/office/powerpoint/2010/main" val="17998495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921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84721" y="0"/>
            <a:ext cx="8258965"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8489578" y="0"/>
            <a:ext cx="1426462"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Tree>
    <p:extLst>
      <p:ext uri="{BB962C8B-B14F-4D97-AF65-F5344CB8AC3E}">
        <p14:creationId xmlns:p14="http://schemas.microsoft.com/office/powerpoint/2010/main" val="41677896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1_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024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a16="http://schemas.microsoft.com/office/drawing/2014/main" xmlns="" id="{C50C01FB-E2BF-4470-A153-6F7BF3CCF3F9}"/>
              </a:ext>
            </a:extLst>
          </p:cNvPr>
          <p:cNvSpPr/>
          <p:nvPr/>
        </p:nvSpPr>
        <p:spPr>
          <a:xfrm>
            <a:off x="0" y="4437112"/>
            <a:ext cx="9906000" cy="2420888"/>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
        <p:nvSpPr>
          <p:cNvPr id="5"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697830" y="1927056"/>
            <a:ext cx="7384262" cy="432048"/>
          </a:xfrm>
          <a:prstGeom prst="rect">
            <a:avLst/>
          </a:prstGeom>
        </p:spPr>
        <p:txBody>
          <a:bodyPr anchor="ctr">
            <a:noAutofit/>
          </a:bodyPr>
          <a:lstStyle>
            <a:lvl1pPr>
              <a:lnSpc>
                <a:spcPct val="100000"/>
              </a:lnSpc>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sp>
        <p:nvSpPr>
          <p:cNvPr id="9"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502133"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0"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000773"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499414"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2"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998055"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3"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496696"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4" name="Text Placeholder 7">
            <a:extLst>
              <a:ext uri="{FF2B5EF4-FFF2-40B4-BE49-F238E27FC236}">
                <a16:creationId xmlns:a16="http://schemas.microsoft.com/office/drawing/2014/main" xmlns="" id="{266B7D82-19EF-4C8A-8D75-AEA2758E426F}"/>
              </a:ext>
            </a:extLst>
          </p:cNvPr>
          <p:cNvSpPr>
            <a:spLocks noGrp="1"/>
          </p:cNvSpPr>
          <p:nvPr>
            <p:ph type="body" sz="quarter" idx="40" hasCustomPrompt="1"/>
          </p:nvPr>
        </p:nvSpPr>
        <p:spPr>
          <a:xfrm>
            <a:off x="7995338"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 name="Title 1"/>
          <p:cNvSpPr>
            <a:spLocks noGrp="1"/>
          </p:cNvSpPr>
          <p:nvPr>
            <p:ph type="title"/>
          </p:nvPr>
        </p:nvSpPr>
        <p:spPr>
          <a:xfrm>
            <a:off x="184721" y="0"/>
            <a:ext cx="8258965"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8489578" y="0"/>
            <a:ext cx="1426462"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2"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697830"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ABE7F41D-73F9-4353-AE3F-71AB8377048D}"/>
              </a:ext>
            </a:extLst>
          </p:cNvPr>
          <p:cNvSpPr>
            <a:spLocks noGrp="1"/>
          </p:cNvSpPr>
          <p:nvPr>
            <p:ph type="body" sz="quarter" idx="41" hasCustomPrompt="1"/>
          </p:nvPr>
        </p:nvSpPr>
        <p:spPr>
          <a:xfrm>
            <a:off x="3273055"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Text Placeholder 7">
            <a:extLst>
              <a:ext uri="{FF2B5EF4-FFF2-40B4-BE49-F238E27FC236}">
                <a16:creationId xmlns:a16="http://schemas.microsoft.com/office/drawing/2014/main" xmlns="" id="{ABE7F41D-73F9-4353-AE3F-71AB8377048D}"/>
              </a:ext>
            </a:extLst>
          </p:cNvPr>
          <p:cNvSpPr>
            <a:spLocks noGrp="1"/>
          </p:cNvSpPr>
          <p:nvPr>
            <p:ph type="body" sz="quarter" idx="42" hasCustomPrompt="1"/>
          </p:nvPr>
        </p:nvSpPr>
        <p:spPr>
          <a:xfrm>
            <a:off x="5848281"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65000"/>
                  </a:srgbClr>
                </a:solidFill>
                <a:cs typeface="Verdana" panose="020B0604030504040204" pitchFamily="34" charset="0"/>
              </a:rPr>
              <a:pPr algn="r" defTabSz="742950"/>
              <a:t>‹#›</a:t>
            </a:fld>
            <a:endParaRPr lang="en-US" sz="650" dirty="0">
              <a:solidFill>
                <a:srgbClr val="FFFFFF">
                  <a:lumMod val="65000"/>
                </a:srgbClr>
              </a:solidFill>
              <a:cs typeface="Verdana" panose="020B0604030504040204" pitchFamily="34" charset="0"/>
            </a:endParaRPr>
          </a:p>
        </p:txBody>
      </p:sp>
      <p:sp>
        <p:nvSpPr>
          <p:cNvPr id="36"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65000"/>
                  </a:srgbClr>
                </a:solidFill>
              </a:rPr>
              <a:t>© Capgemini 2017. All rights reserved |</a:t>
            </a:r>
          </a:p>
        </p:txBody>
      </p:sp>
    </p:spTree>
    <p:extLst>
      <p:ext uri="{BB962C8B-B14F-4D97-AF65-F5344CB8AC3E}">
        <p14:creationId xmlns:p14="http://schemas.microsoft.com/office/powerpoint/2010/main" val="33868439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Content 8">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126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3" name="Freeform 5"/>
          <p:cNvSpPr>
            <a:spLocks/>
          </p:cNvSpPr>
          <p:nvPr/>
        </p:nvSpPr>
        <p:spPr bwMode="auto">
          <a:xfrm>
            <a:off x="0" y="0"/>
            <a:ext cx="5593868" cy="6403070"/>
          </a:xfrm>
          <a:custGeom>
            <a:avLst/>
            <a:gdLst/>
            <a:ahLst/>
            <a:cxnLst>
              <a:cxn ang="0">
                <a:pos x="0" y="1449"/>
              </a:cxn>
              <a:cxn ang="0">
                <a:pos x="0" y="0"/>
              </a:cxn>
              <a:cxn ang="0">
                <a:pos x="2215" y="0"/>
              </a:cxn>
              <a:cxn ang="0">
                <a:pos x="2229" y="14"/>
              </a:cxn>
              <a:cxn ang="0">
                <a:pos x="2486" y="284"/>
              </a:cxn>
              <a:cxn ang="0">
                <a:pos x="2694" y="575"/>
              </a:cxn>
              <a:cxn ang="0">
                <a:pos x="2806" y="855"/>
              </a:cxn>
              <a:cxn ang="0">
                <a:pos x="2824" y="979"/>
              </a:cxn>
              <a:cxn ang="0">
                <a:pos x="2824" y="1044"/>
              </a:cxn>
              <a:cxn ang="0">
                <a:pos x="2822" y="1069"/>
              </a:cxn>
              <a:cxn ang="0">
                <a:pos x="2816" y="1118"/>
              </a:cxn>
              <a:cxn ang="0">
                <a:pos x="2733" y="1340"/>
              </a:cxn>
              <a:cxn ang="0">
                <a:pos x="2652" y="1454"/>
              </a:cxn>
              <a:cxn ang="0">
                <a:pos x="2441" y="1652"/>
              </a:cxn>
              <a:cxn ang="0">
                <a:pos x="2098" y="1873"/>
              </a:cxn>
              <a:cxn ang="0">
                <a:pos x="1711" y="2073"/>
              </a:cxn>
              <a:cxn ang="0">
                <a:pos x="1382" y="2243"/>
              </a:cxn>
              <a:cxn ang="0">
                <a:pos x="1159" y="2392"/>
              </a:cxn>
              <a:cxn ang="0">
                <a:pos x="1101" y="2445"/>
              </a:cxn>
              <a:cxn ang="0">
                <a:pos x="1018" y="2588"/>
              </a:cxn>
              <a:cxn ang="0">
                <a:pos x="1011" y="2595"/>
              </a:cxn>
              <a:cxn ang="0">
                <a:pos x="983" y="2603"/>
              </a:cxn>
              <a:cxn ang="0">
                <a:pos x="878" y="2622"/>
              </a:cxn>
              <a:cxn ang="0">
                <a:pos x="863" y="2626"/>
              </a:cxn>
              <a:cxn ang="0">
                <a:pos x="783" y="2626"/>
              </a:cxn>
              <a:cxn ang="0">
                <a:pos x="769" y="2624"/>
              </a:cxn>
              <a:cxn ang="0">
                <a:pos x="711" y="2616"/>
              </a:cxn>
              <a:cxn ang="0">
                <a:pos x="445" y="2480"/>
              </a:cxn>
              <a:cxn ang="0">
                <a:pos x="299" y="2312"/>
              </a:cxn>
              <a:cxn ang="0">
                <a:pos x="149" y="2020"/>
              </a:cxn>
              <a:cxn ang="0">
                <a:pos x="48" y="1690"/>
              </a:cxn>
              <a:cxn ang="0">
                <a:pos x="4" y="1458"/>
              </a:cxn>
              <a:cxn ang="0">
                <a:pos x="0" y="1449"/>
              </a:cxn>
            </a:cxnLst>
            <a:rect l="0" t="0" r="r" b="b"/>
            <a:pathLst>
              <a:path w="2824" h="2626">
                <a:moveTo>
                  <a:pt x="0" y="1449"/>
                </a:moveTo>
                <a:cubicBezTo>
                  <a:pt x="0" y="966"/>
                  <a:pt x="0" y="483"/>
                  <a:pt x="0" y="0"/>
                </a:cubicBezTo>
                <a:cubicBezTo>
                  <a:pt x="738" y="0"/>
                  <a:pt x="1477" y="0"/>
                  <a:pt x="2215" y="0"/>
                </a:cubicBezTo>
                <a:cubicBezTo>
                  <a:pt x="2219" y="6"/>
                  <a:pt x="2224" y="9"/>
                  <a:pt x="2229" y="14"/>
                </a:cubicBezTo>
                <a:cubicBezTo>
                  <a:pt x="2319" y="100"/>
                  <a:pt x="2407" y="188"/>
                  <a:pt x="2486" y="284"/>
                </a:cubicBezTo>
                <a:cubicBezTo>
                  <a:pt x="2563" y="375"/>
                  <a:pt x="2635" y="471"/>
                  <a:pt x="2694" y="575"/>
                </a:cubicBezTo>
                <a:cubicBezTo>
                  <a:pt x="2744" y="663"/>
                  <a:pt x="2784" y="756"/>
                  <a:pt x="2806" y="855"/>
                </a:cubicBezTo>
                <a:cubicBezTo>
                  <a:pt x="2816" y="896"/>
                  <a:pt x="2821" y="937"/>
                  <a:pt x="2824" y="979"/>
                </a:cubicBezTo>
                <a:cubicBezTo>
                  <a:pt x="2824" y="1001"/>
                  <a:pt x="2824" y="1022"/>
                  <a:pt x="2824" y="1044"/>
                </a:cubicBezTo>
                <a:cubicBezTo>
                  <a:pt x="2824" y="1052"/>
                  <a:pt x="2820" y="1060"/>
                  <a:pt x="2822" y="1069"/>
                </a:cubicBezTo>
                <a:cubicBezTo>
                  <a:pt x="2821" y="1085"/>
                  <a:pt x="2819" y="1102"/>
                  <a:pt x="2816" y="1118"/>
                </a:cubicBezTo>
                <a:cubicBezTo>
                  <a:pt x="2802" y="1197"/>
                  <a:pt x="2773" y="1271"/>
                  <a:pt x="2733" y="1340"/>
                </a:cubicBezTo>
                <a:cubicBezTo>
                  <a:pt x="2709" y="1381"/>
                  <a:pt x="2682" y="1418"/>
                  <a:pt x="2652" y="1454"/>
                </a:cubicBezTo>
                <a:cubicBezTo>
                  <a:pt x="2590" y="1529"/>
                  <a:pt x="2518" y="1593"/>
                  <a:pt x="2441" y="1652"/>
                </a:cubicBezTo>
                <a:cubicBezTo>
                  <a:pt x="2333" y="1735"/>
                  <a:pt x="2217" y="1806"/>
                  <a:pt x="2098" y="1873"/>
                </a:cubicBezTo>
                <a:cubicBezTo>
                  <a:pt x="1972" y="1944"/>
                  <a:pt x="1841" y="2008"/>
                  <a:pt x="1711" y="2073"/>
                </a:cubicBezTo>
                <a:cubicBezTo>
                  <a:pt x="1600" y="2128"/>
                  <a:pt x="1490" y="2182"/>
                  <a:pt x="1382" y="2243"/>
                </a:cubicBezTo>
                <a:cubicBezTo>
                  <a:pt x="1304" y="2287"/>
                  <a:pt x="1227" y="2333"/>
                  <a:pt x="1159" y="2392"/>
                </a:cubicBezTo>
                <a:cubicBezTo>
                  <a:pt x="1139" y="2409"/>
                  <a:pt x="1119" y="2426"/>
                  <a:pt x="1101" y="2445"/>
                </a:cubicBezTo>
                <a:cubicBezTo>
                  <a:pt x="1062" y="2487"/>
                  <a:pt x="1030" y="2532"/>
                  <a:pt x="1018" y="2588"/>
                </a:cubicBezTo>
                <a:cubicBezTo>
                  <a:pt x="1017" y="2593"/>
                  <a:pt x="1014" y="2594"/>
                  <a:pt x="1011" y="2595"/>
                </a:cubicBezTo>
                <a:cubicBezTo>
                  <a:pt x="1001" y="2598"/>
                  <a:pt x="992" y="2601"/>
                  <a:pt x="983" y="2603"/>
                </a:cubicBezTo>
                <a:cubicBezTo>
                  <a:pt x="948" y="2612"/>
                  <a:pt x="913" y="2618"/>
                  <a:pt x="878" y="2622"/>
                </a:cubicBezTo>
                <a:cubicBezTo>
                  <a:pt x="873" y="2623"/>
                  <a:pt x="867" y="2621"/>
                  <a:pt x="863" y="2626"/>
                </a:cubicBezTo>
                <a:cubicBezTo>
                  <a:pt x="836" y="2626"/>
                  <a:pt x="810" y="2626"/>
                  <a:pt x="783" y="2626"/>
                </a:cubicBezTo>
                <a:cubicBezTo>
                  <a:pt x="778" y="2624"/>
                  <a:pt x="774" y="2624"/>
                  <a:pt x="769" y="2624"/>
                </a:cubicBezTo>
                <a:cubicBezTo>
                  <a:pt x="750" y="2622"/>
                  <a:pt x="730" y="2619"/>
                  <a:pt x="711" y="2616"/>
                </a:cubicBezTo>
                <a:cubicBezTo>
                  <a:pt x="609" y="2596"/>
                  <a:pt x="522" y="2548"/>
                  <a:pt x="445" y="2480"/>
                </a:cubicBezTo>
                <a:cubicBezTo>
                  <a:pt x="388" y="2431"/>
                  <a:pt x="341" y="2373"/>
                  <a:pt x="299" y="2312"/>
                </a:cubicBezTo>
                <a:cubicBezTo>
                  <a:pt x="237" y="2220"/>
                  <a:pt x="190" y="2122"/>
                  <a:pt x="149" y="2020"/>
                </a:cubicBezTo>
                <a:cubicBezTo>
                  <a:pt x="107" y="1913"/>
                  <a:pt x="74" y="1802"/>
                  <a:pt x="48" y="1690"/>
                </a:cubicBezTo>
                <a:cubicBezTo>
                  <a:pt x="30" y="1614"/>
                  <a:pt x="14" y="1536"/>
                  <a:pt x="4" y="1458"/>
                </a:cubicBezTo>
                <a:cubicBezTo>
                  <a:pt x="3" y="1455"/>
                  <a:pt x="3" y="1451"/>
                  <a:pt x="0" y="1449"/>
                </a:cubicBezTo>
                <a:close/>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78854" name="Freeform 6"/>
          <p:cNvSpPr>
            <a:spLocks/>
          </p:cNvSpPr>
          <p:nvPr/>
        </p:nvSpPr>
        <p:spPr bwMode="auto">
          <a:xfrm>
            <a:off x="8443317" y="2719389"/>
            <a:ext cx="10319" cy="79375"/>
          </a:xfrm>
          <a:custGeom>
            <a:avLst/>
            <a:gdLst/>
            <a:ahLst/>
            <a:cxnLst>
              <a:cxn ang="0">
                <a:pos x="4" y="25"/>
              </a:cxn>
              <a:cxn ang="0">
                <a:pos x="3" y="25"/>
              </a:cxn>
              <a:cxn ang="0">
                <a:pos x="2" y="25"/>
              </a:cxn>
              <a:cxn ang="0">
                <a:pos x="4" y="0"/>
              </a:cxn>
              <a:cxn ang="0">
                <a:pos x="4" y="25"/>
              </a:cxn>
            </a:cxnLst>
            <a:rect l="0" t="0" r="r" b="b"/>
            <a:pathLst>
              <a:path w="4" h="25">
                <a:moveTo>
                  <a:pt x="4" y="25"/>
                </a:moveTo>
                <a:cubicBezTo>
                  <a:pt x="3" y="25"/>
                  <a:pt x="3" y="25"/>
                  <a:pt x="3" y="25"/>
                </a:cubicBezTo>
                <a:cubicBezTo>
                  <a:pt x="2" y="25"/>
                  <a:pt x="2" y="25"/>
                  <a:pt x="2" y="25"/>
                </a:cubicBezTo>
                <a:cubicBezTo>
                  <a:pt x="0" y="16"/>
                  <a:pt x="4" y="8"/>
                  <a:pt x="4" y="0"/>
                </a:cubicBezTo>
                <a:cubicBezTo>
                  <a:pt x="4" y="8"/>
                  <a:pt x="4" y="16"/>
                  <a:pt x="4" y="25"/>
                </a:cubicBezTo>
                <a:close/>
              </a:path>
            </a:pathLst>
          </a:custGeom>
          <a:solidFill>
            <a:srgbClr val="FEFFFF"/>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0" name="Title 1"/>
          <p:cNvSpPr>
            <a:spLocks noGrp="1"/>
          </p:cNvSpPr>
          <p:nvPr>
            <p:ph type="title"/>
          </p:nvPr>
        </p:nvSpPr>
        <p:spPr>
          <a:xfrm>
            <a:off x="184722" y="0"/>
            <a:ext cx="4112340"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1"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6415663" y="124201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2"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6415663" y="549546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3" name="Text Placeholder 7">
            <a:extLst>
              <a:ext uri="{FF2B5EF4-FFF2-40B4-BE49-F238E27FC236}">
                <a16:creationId xmlns:a16="http://schemas.microsoft.com/office/drawing/2014/main" xmlns="" id="{ABF327CC-2917-45F5-82B2-75A9F742E63A}"/>
              </a:ext>
            </a:extLst>
          </p:cNvPr>
          <p:cNvSpPr>
            <a:spLocks noGrp="1"/>
          </p:cNvSpPr>
          <p:nvPr>
            <p:ph type="body" sz="quarter" idx="39" hasCustomPrompt="1"/>
          </p:nvPr>
        </p:nvSpPr>
        <p:spPr>
          <a:xfrm>
            <a:off x="6415663" y="464477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4" name="Text Placeholder 7">
            <a:extLst>
              <a:ext uri="{FF2B5EF4-FFF2-40B4-BE49-F238E27FC236}">
                <a16:creationId xmlns:a16="http://schemas.microsoft.com/office/drawing/2014/main" xmlns="" id="{169195DA-4761-45A5-B68F-E20845F04F0C}"/>
              </a:ext>
            </a:extLst>
          </p:cNvPr>
          <p:cNvSpPr>
            <a:spLocks noGrp="1"/>
          </p:cNvSpPr>
          <p:nvPr>
            <p:ph type="body" sz="quarter" idx="40" hasCustomPrompt="1"/>
          </p:nvPr>
        </p:nvSpPr>
        <p:spPr>
          <a:xfrm>
            <a:off x="6415663" y="379408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5" name="Text Placeholder 7">
            <a:extLst>
              <a:ext uri="{FF2B5EF4-FFF2-40B4-BE49-F238E27FC236}">
                <a16:creationId xmlns:a16="http://schemas.microsoft.com/office/drawing/2014/main" xmlns="" id="{343313FC-7C2A-4C39-A322-E5328A14AED9}"/>
              </a:ext>
            </a:extLst>
          </p:cNvPr>
          <p:cNvSpPr>
            <a:spLocks noGrp="1"/>
          </p:cNvSpPr>
          <p:nvPr>
            <p:ph type="body" sz="quarter" idx="41" hasCustomPrompt="1"/>
          </p:nvPr>
        </p:nvSpPr>
        <p:spPr>
          <a:xfrm>
            <a:off x="6415663" y="294339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6" name="Text Placeholder 7">
            <a:extLst>
              <a:ext uri="{FF2B5EF4-FFF2-40B4-BE49-F238E27FC236}">
                <a16:creationId xmlns:a16="http://schemas.microsoft.com/office/drawing/2014/main" xmlns="" id="{C9E896F1-84B5-4E7A-BD88-FFAFED8559EB}"/>
              </a:ext>
            </a:extLst>
          </p:cNvPr>
          <p:cNvSpPr>
            <a:spLocks noGrp="1"/>
          </p:cNvSpPr>
          <p:nvPr>
            <p:ph type="body" sz="quarter" idx="42" hasCustomPrompt="1"/>
          </p:nvPr>
        </p:nvSpPr>
        <p:spPr>
          <a:xfrm>
            <a:off x="6415663" y="209270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 name="Espace réservé du texte 2"/>
          <p:cNvSpPr>
            <a:spLocks noGrp="1"/>
          </p:cNvSpPr>
          <p:nvPr>
            <p:ph type="body" sz="quarter" idx="43"/>
          </p:nvPr>
        </p:nvSpPr>
        <p:spPr>
          <a:xfrm>
            <a:off x="184448" y="1808164"/>
            <a:ext cx="4112022" cy="25114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1602210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ontent 1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229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6"/>
          <p:cNvSpPr>
            <a:spLocks/>
          </p:cNvSpPr>
          <p:nvPr/>
        </p:nvSpPr>
        <p:spPr bwMode="auto">
          <a:xfrm>
            <a:off x="-1" y="1"/>
            <a:ext cx="4515093" cy="6499225"/>
          </a:xfrm>
          <a:custGeom>
            <a:avLst/>
            <a:gdLst>
              <a:gd name="connsiteX0" fmla="*/ 9977 w 10000"/>
              <a:gd name="connsiteY0" fmla="*/ 377 h 10000"/>
              <a:gd name="connsiteX1" fmla="*/ 9977 w 10000"/>
              <a:gd name="connsiteY1" fmla="*/ 357 h 10000"/>
              <a:gd name="connsiteX2" fmla="*/ 9989 w 10000"/>
              <a:gd name="connsiteY2" fmla="*/ 338 h 10000"/>
              <a:gd name="connsiteX3" fmla="*/ 9989 w 10000"/>
              <a:gd name="connsiteY3" fmla="*/ 88 h 10000"/>
              <a:gd name="connsiteX4" fmla="*/ 9971 w 10000"/>
              <a:gd name="connsiteY4" fmla="*/ 64 h 10000"/>
              <a:gd name="connsiteX5" fmla="*/ 9971 w 10000"/>
              <a:gd name="connsiteY5" fmla="*/ 20 h 10000"/>
              <a:gd name="connsiteX6" fmla="*/ 9989 w 10000"/>
              <a:gd name="connsiteY6" fmla="*/ 0 h 10000"/>
              <a:gd name="connsiteX7" fmla="*/ 51 w 10000"/>
              <a:gd name="connsiteY7" fmla="*/ 0 h 10000"/>
              <a:gd name="connsiteX8" fmla="*/ 0 w 10000"/>
              <a:gd name="connsiteY8" fmla="*/ 44 h 10000"/>
              <a:gd name="connsiteX9" fmla="*/ 0 w 10000"/>
              <a:gd name="connsiteY9" fmla="*/ 8865 h 10000"/>
              <a:gd name="connsiteX10" fmla="*/ 46 w 10000"/>
              <a:gd name="connsiteY10" fmla="*/ 8865 h 10000"/>
              <a:gd name="connsiteX11" fmla="*/ 91 w 10000"/>
              <a:gd name="connsiteY11" fmla="*/ 8894 h 10000"/>
              <a:gd name="connsiteX12" fmla="*/ 1041 w 10000"/>
              <a:gd name="connsiteY12" fmla="*/ 9437 h 10000"/>
              <a:gd name="connsiteX13" fmla="*/ 2802 w 10000"/>
              <a:gd name="connsiteY13" fmla="*/ 9961 h 10000"/>
              <a:gd name="connsiteX14" fmla="*/ 3985 w 10000"/>
              <a:gd name="connsiteY14" fmla="*/ 9878 h 10000"/>
              <a:gd name="connsiteX15" fmla="*/ 5397 w 10000"/>
              <a:gd name="connsiteY15" fmla="*/ 9090 h 10000"/>
              <a:gd name="connsiteX16" fmla="*/ 5409 w 10000"/>
              <a:gd name="connsiteY16" fmla="*/ 9036 h 10000"/>
              <a:gd name="connsiteX17" fmla="*/ 5363 w 10000"/>
              <a:gd name="connsiteY17" fmla="*/ 8552 h 10000"/>
              <a:gd name="connsiteX18" fmla="*/ 5672 w 10000"/>
              <a:gd name="connsiteY18" fmla="*/ 7681 h 10000"/>
              <a:gd name="connsiteX19" fmla="*/ 6467 w 10000"/>
              <a:gd name="connsiteY19" fmla="*/ 6463 h 10000"/>
              <a:gd name="connsiteX20" fmla="*/ 8067 w 10000"/>
              <a:gd name="connsiteY20" fmla="*/ 4364 h 10000"/>
              <a:gd name="connsiteX21" fmla="*/ 9251 w 10000"/>
              <a:gd name="connsiteY21" fmla="*/ 2578 h 10000"/>
              <a:gd name="connsiteX22" fmla="*/ 9851 w 10000"/>
              <a:gd name="connsiteY22" fmla="*/ 1150 h 10000"/>
              <a:gd name="connsiteX23" fmla="*/ 9943 w 10000"/>
              <a:gd name="connsiteY23" fmla="*/ 714 h 10000"/>
              <a:gd name="connsiteX24" fmla="*/ 9960 w 10000"/>
              <a:gd name="connsiteY24" fmla="*/ 563 h 10000"/>
              <a:gd name="connsiteX25" fmla="*/ 9971 w 10000"/>
              <a:gd name="connsiteY25" fmla="*/ 411 h 10000"/>
              <a:gd name="connsiteX26" fmla="*/ 9977 w 10000"/>
              <a:gd name="connsiteY26"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64 h 10000"/>
              <a:gd name="connsiteX4" fmla="*/ 9971 w 10000"/>
              <a:gd name="connsiteY4" fmla="*/ 20 h 10000"/>
              <a:gd name="connsiteX5" fmla="*/ 9989 w 10000"/>
              <a:gd name="connsiteY5" fmla="*/ 0 h 10000"/>
              <a:gd name="connsiteX6" fmla="*/ 51 w 10000"/>
              <a:gd name="connsiteY6" fmla="*/ 0 h 10000"/>
              <a:gd name="connsiteX7" fmla="*/ 0 w 10000"/>
              <a:gd name="connsiteY7" fmla="*/ 44 h 10000"/>
              <a:gd name="connsiteX8" fmla="*/ 0 w 10000"/>
              <a:gd name="connsiteY8" fmla="*/ 8865 h 10000"/>
              <a:gd name="connsiteX9" fmla="*/ 46 w 10000"/>
              <a:gd name="connsiteY9" fmla="*/ 8865 h 10000"/>
              <a:gd name="connsiteX10" fmla="*/ 91 w 10000"/>
              <a:gd name="connsiteY10" fmla="*/ 8894 h 10000"/>
              <a:gd name="connsiteX11" fmla="*/ 1041 w 10000"/>
              <a:gd name="connsiteY11" fmla="*/ 9437 h 10000"/>
              <a:gd name="connsiteX12" fmla="*/ 2802 w 10000"/>
              <a:gd name="connsiteY12" fmla="*/ 9961 h 10000"/>
              <a:gd name="connsiteX13" fmla="*/ 3985 w 10000"/>
              <a:gd name="connsiteY13" fmla="*/ 9878 h 10000"/>
              <a:gd name="connsiteX14" fmla="*/ 5397 w 10000"/>
              <a:gd name="connsiteY14" fmla="*/ 9090 h 10000"/>
              <a:gd name="connsiteX15" fmla="*/ 5409 w 10000"/>
              <a:gd name="connsiteY15" fmla="*/ 9036 h 10000"/>
              <a:gd name="connsiteX16" fmla="*/ 5363 w 10000"/>
              <a:gd name="connsiteY16" fmla="*/ 8552 h 10000"/>
              <a:gd name="connsiteX17" fmla="*/ 5672 w 10000"/>
              <a:gd name="connsiteY17" fmla="*/ 7681 h 10000"/>
              <a:gd name="connsiteX18" fmla="*/ 6467 w 10000"/>
              <a:gd name="connsiteY18" fmla="*/ 6463 h 10000"/>
              <a:gd name="connsiteX19" fmla="*/ 8067 w 10000"/>
              <a:gd name="connsiteY19" fmla="*/ 4364 h 10000"/>
              <a:gd name="connsiteX20" fmla="*/ 9251 w 10000"/>
              <a:gd name="connsiteY20" fmla="*/ 2578 h 10000"/>
              <a:gd name="connsiteX21" fmla="*/ 9851 w 10000"/>
              <a:gd name="connsiteY21" fmla="*/ 1150 h 10000"/>
              <a:gd name="connsiteX22" fmla="*/ 9943 w 10000"/>
              <a:gd name="connsiteY22" fmla="*/ 714 h 10000"/>
              <a:gd name="connsiteX23" fmla="*/ 9960 w 10000"/>
              <a:gd name="connsiteY23" fmla="*/ 563 h 10000"/>
              <a:gd name="connsiteX24" fmla="*/ 9971 w 10000"/>
              <a:gd name="connsiteY24" fmla="*/ 411 h 10000"/>
              <a:gd name="connsiteX25" fmla="*/ 9977 w 10000"/>
              <a:gd name="connsiteY25"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9989 w 10000"/>
              <a:gd name="connsiteY4" fmla="*/ 0 h 10000"/>
              <a:gd name="connsiteX5" fmla="*/ 51 w 10000"/>
              <a:gd name="connsiteY5" fmla="*/ 0 h 10000"/>
              <a:gd name="connsiteX6" fmla="*/ 0 w 10000"/>
              <a:gd name="connsiteY6" fmla="*/ 44 h 10000"/>
              <a:gd name="connsiteX7" fmla="*/ 0 w 10000"/>
              <a:gd name="connsiteY7" fmla="*/ 8865 h 10000"/>
              <a:gd name="connsiteX8" fmla="*/ 46 w 10000"/>
              <a:gd name="connsiteY8" fmla="*/ 8865 h 10000"/>
              <a:gd name="connsiteX9" fmla="*/ 91 w 10000"/>
              <a:gd name="connsiteY9" fmla="*/ 8894 h 10000"/>
              <a:gd name="connsiteX10" fmla="*/ 1041 w 10000"/>
              <a:gd name="connsiteY10" fmla="*/ 9437 h 10000"/>
              <a:gd name="connsiteX11" fmla="*/ 2802 w 10000"/>
              <a:gd name="connsiteY11" fmla="*/ 9961 h 10000"/>
              <a:gd name="connsiteX12" fmla="*/ 3985 w 10000"/>
              <a:gd name="connsiteY12" fmla="*/ 9878 h 10000"/>
              <a:gd name="connsiteX13" fmla="*/ 5397 w 10000"/>
              <a:gd name="connsiteY13" fmla="*/ 9090 h 10000"/>
              <a:gd name="connsiteX14" fmla="*/ 5409 w 10000"/>
              <a:gd name="connsiteY14" fmla="*/ 9036 h 10000"/>
              <a:gd name="connsiteX15" fmla="*/ 5363 w 10000"/>
              <a:gd name="connsiteY15" fmla="*/ 8552 h 10000"/>
              <a:gd name="connsiteX16" fmla="*/ 5672 w 10000"/>
              <a:gd name="connsiteY16" fmla="*/ 7681 h 10000"/>
              <a:gd name="connsiteX17" fmla="*/ 6467 w 10000"/>
              <a:gd name="connsiteY17" fmla="*/ 6463 h 10000"/>
              <a:gd name="connsiteX18" fmla="*/ 8067 w 10000"/>
              <a:gd name="connsiteY18" fmla="*/ 4364 h 10000"/>
              <a:gd name="connsiteX19" fmla="*/ 9251 w 10000"/>
              <a:gd name="connsiteY19" fmla="*/ 2578 h 10000"/>
              <a:gd name="connsiteX20" fmla="*/ 9851 w 10000"/>
              <a:gd name="connsiteY20" fmla="*/ 1150 h 10000"/>
              <a:gd name="connsiteX21" fmla="*/ 9943 w 10000"/>
              <a:gd name="connsiteY21" fmla="*/ 714 h 10000"/>
              <a:gd name="connsiteX22" fmla="*/ 9960 w 10000"/>
              <a:gd name="connsiteY22" fmla="*/ 563 h 10000"/>
              <a:gd name="connsiteX23" fmla="*/ 9971 w 10000"/>
              <a:gd name="connsiteY23" fmla="*/ 411 h 10000"/>
              <a:gd name="connsiteX24" fmla="*/ 9977 w 10000"/>
              <a:gd name="connsiteY24"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7 w 10000"/>
              <a:gd name="connsiteY0" fmla="*/ 377 h 10000"/>
              <a:gd name="connsiteX1" fmla="*/ 9977 w 10000"/>
              <a:gd name="connsiteY1" fmla="*/ 357 h 10000"/>
              <a:gd name="connsiteX2" fmla="*/ 9989 w 10000"/>
              <a:gd name="connsiteY2" fmla="*/ 88 h 10000"/>
              <a:gd name="connsiteX3" fmla="*/ 9977 w 10000"/>
              <a:gd name="connsiteY3" fmla="*/ 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1 w 9990"/>
              <a:gd name="connsiteY0" fmla="*/ 411 h 10000"/>
              <a:gd name="connsiteX1" fmla="*/ 9977 w 9990"/>
              <a:gd name="connsiteY1" fmla="*/ 357 h 10000"/>
              <a:gd name="connsiteX2" fmla="*/ 9989 w 9990"/>
              <a:gd name="connsiteY2" fmla="*/ 88 h 10000"/>
              <a:gd name="connsiteX3" fmla="*/ 9977 w 9990"/>
              <a:gd name="connsiteY3" fmla="*/ 0 h 10000"/>
              <a:gd name="connsiteX4" fmla="*/ 51 w 9990"/>
              <a:gd name="connsiteY4" fmla="*/ 0 h 10000"/>
              <a:gd name="connsiteX5" fmla="*/ 0 w 9990"/>
              <a:gd name="connsiteY5" fmla="*/ 44 h 10000"/>
              <a:gd name="connsiteX6" fmla="*/ 0 w 9990"/>
              <a:gd name="connsiteY6" fmla="*/ 8865 h 10000"/>
              <a:gd name="connsiteX7" fmla="*/ 46 w 9990"/>
              <a:gd name="connsiteY7" fmla="*/ 8865 h 10000"/>
              <a:gd name="connsiteX8" fmla="*/ 91 w 9990"/>
              <a:gd name="connsiteY8" fmla="*/ 8894 h 10000"/>
              <a:gd name="connsiteX9" fmla="*/ 1041 w 9990"/>
              <a:gd name="connsiteY9" fmla="*/ 9437 h 10000"/>
              <a:gd name="connsiteX10" fmla="*/ 2802 w 9990"/>
              <a:gd name="connsiteY10" fmla="*/ 9961 h 10000"/>
              <a:gd name="connsiteX11" fmla="*/ 3985 w 9990"/>
              <a:gd name="connsiteY11" fmla="*/ 9878 h 10000"/>
              <a:gd name="connsiteX12" fmla="*/ 5397 w 9990"/>
              <a:gd name="connsiteY12" fmla="*/ 9090 h 10000"/>
              <a:gd name="connsiteX13" fmla="*/ 5409 w 9990"/>
              <a:gd name="connsiteY13" fmla="*/ 9036 h 10000"/>
              <a:gd name="connsiteX14" fmla="*/ 5363 w 9990"/>
              <a:gd name="connsiteY14" fmla="*/ 8552 h 10000"/>
              <a:gd name="connsiteX15" fmla="*/ 5672 w 9990"/>
              <a:gd name="connsiteY15" fmla="*/ 7681 h 10000"/>
              <a:gd name="connsiteX16" fmla="*/ 6467 w 9990"/>
              <a:gd name="connsiteY16" fmla="*/ 6463 h 10000"/>
              <a:gd name="connsiteX17" fmla="*/ 8067 w 9990"/>
              <a:gd name="connsiteY17" fmla="*/ 4364 h 10000"/>
              <a:gd name="connsiteX18" fmla="*/ 9251 w 9990"/>
              <a:gd name="connsiteY18" fmla="*/ 2578 h 10000"/>
              <a:gd name="connsiteX19" fmla="*/ 9851 w 9990"/>
              <a:gd name="connsiteY19" fmla="*/ 1150 h 10000"/>
              <a:gd name="connsiteX20" fmla="*/ 9943 w 9990"/>
              <a:gd name="connsiteY20" fmla="*/ 714 h 10000"/>
              <a:gd name="connsiteX21" fmla="*/ 9960 w 9990"/>
              <a:gd name="connsiteY21" fmla="*/ 563 h 10000"/>
              <a:gd name="connsiteX22" fmla="*/ 9971 w 9990"/>
              <a:gd name="connsiteY22" fmla="*/ 4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90" h="10000">
                <a:moveTo>
                  <a:pt x="9971" y="411"/>
                </a:moveTo>
                <a:cubicBezTo>
                  <a:pt x="9974" y="377"/>
                  <a:pt x="9974" y="411"/>
                  <a:pt x="9977" y="357"/>
                </a:cubicBezTo>
                <a:cubicBezTo>
                  <a:pt x="9979" y="309"/>
                  <a:pt x="9990" y="137"/>
                  <a:pt x="9989" y="88"/>
                </a:cubicBezTo>
                <a:cubicBezTo>
                  <a:pt x="9988" y="32"/>
                  <a:pt x="9977" y="15"/>
                  <a:pt x="9977" y="0"/>
                </a:cubicBezTo>
                <a:lnTo>
                  <a:pt x="51" y="0"/>
                </a:lnTo>
                <a:cubicBezTo>
                  <a:pt x="6" y="0"/>
                  <a:pt x="0" y="5"/>
                  <a:pt x="0" y="44"/>
                </a:cubicBezTo>
                <a:lnTo>
                  <a:pt x="0" y="8865"/>
                </a:lnTo>
                <a:lnTo>
                  <a:pt x="46" y="8865"/>
                </a:lnTo>
                <a:cubicBezTo>
                  <a:pt x="57" y="8875"/>
                  <a:pt x="74" y="8885"/>
                  <a:pt x="91" y="8894"/>
                </a:cubicBezTo>
                <a:cubicBezTo>
                  <a:pt x="395" y="9090"/>
                  <a:pt x="709" y="9276"/>
                  <a:pt x="1041" y="9437"/>
                </a:cubicBezTo>
                <a:cubicBezTo>
                  <a:pt x="1589" y="9702"/>
                  <a:pt x="2167" y="9902"/>
                  <a:pt x="2802" y="9961"/>
                </a:cubicBezTo>
                <a:cubicBezTo>
                  <a:pt x="3202" y="10000"/>
                  <a:pt x="3596" y="9976"/>
                  <a:pt x="3985" y="9878"/>
                </a:cubicBezTo>
                <a:cubicBezTo>
                  <a:pt x="4545" y="9731"/>
                  <a:pt x="4997" y="9447"/>
                  <a:pt x="5397" y="9090"/>
                </a:cubicBezTo>
                <a:cubicBezTo>
                  <a:pt x="5420" y="9075"/>
                  <a:pt x="5420" y="9061"/>
                  <a:pt x="5409" y="9036"/>
                </a:cubicBezTo>
                <a:cubicBezTo>
                  <a:pt x="5352" y="8880"/>
                  <a:pt x="5346" y="8713"/>
                  <a:pt x="5363" y="8552"/>
                </a:cubicBezTo>
                <a:cubicBezTo>
                  <a:pt x="5403" y="8244"/>
                  <a:pt x="5529" y="7960"/>
                  <a:pt x="5672" y="7681"/>
                </a:cubicBezTo>
                <a:cubicBezTo>
                  <a:pt x="5901" y="7255"/>
                  <a:pt x="6181" y="6859"/>
                  <a:pt x="6467" y="6463"/>
                </a:cubicBezTo>
                <a:cubicBezTo>
                  <a:pt x="6987" y="5758"/>
                  <a:pt x="7547" y="5068"/>
                  <a:pt x="8067" y="4364"/>
                </a:cubicBezTo>
                <a:cubicBezTo>
                  <a:pt x="8496" y="3787"/>
                  <a:pt x="8908" y="3200"/>
                  <a:pt x="9251" y="2578"/>
                </a:cubicBezTo>
                <a:cubicBezTo>
                  <a:pt x="9503" y="2118"/>
                  <a:pt x="9714" y="1649"/>
                  <a:pt x="9851" y="1150"/>
                </a:cubicBezTo>
                <a:cubicBezTo>
                  <a:pt x="9891" y="1008"/>
                  <a:pt x="9914" y="861"/>
                  <a:pt x="9943" y="714"/>
                </a:cubicBezTo>
                <a:cubicBezTo>
                  <a:pt x="9961" y="616"/>
                  <a:pt x="9955" y="613"/>
                  <a:pt x="9960" y="563"/>
                </a:cubicBezTo>
                <a:cubicBezTo>
                  <a:pt x="9966" y="514"/>
                  <a:pt x="9971" y="465"/>
                  <a:pt x="9971" y="411"/>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1" y="824315"/>
            <a:ext cx="3058155" cy="1830078"/>
          </a:xfrm>
          <a:prstGeom prst="rect">
            <a:avLst/>
          </a:prstGeom>
        </p:spPr>
        <p:txBody>
          <a:bodyPr/>
          <a:lstStyle>
            <a:lvl1pPr>
              <a:defRPr>
                <a:solidFill>
                  <a:schemeClr val="accent2"/>
                </a:solidFill>
              </a:defRPr>
            </a:lvl1pPr>
          </a:lstStyle>
          <a:p>
            <a:r>
              <a:rPr lang="fr-FR"/>
              <a:t>Modifiez le style du titre</a:t>
            </a:r>
            <a:endParaRPr lang="en-GB" dirty="0"/>
          </a:p>
        </p:txBody>
      </p:sp>
      <p:sp>
        <p:nvSpPr>
          <p:cNvPr id="4"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184721" y="2640370"/>
            <a:ext cx="3058155" cy="2388831"/>
          </a:xfrm>
          <a:prstGeom prst="rect">
            <a:avLst/>
          </a:prstGeom>
        </p:spPr>
        <p:txBody>
          <a:bodyPr>
            <a:noAutofit/>
          </a:bodyPr>
          <a:lstStyle>
            <a:lvl1pPr>
              <a:lnSpc>
                <a:spcPct val="100000"/>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7"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1910662" y="-1"/>
            <a:ext cx="9906000"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32486546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ontent 1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331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Freeform 6"/>
          <p:cNvSpPr>
            <a:spLocks/>
          </p:cNvSpPr>
          <p:nvPr/>
        </p:nvSpPr>
        <p:spPr bwMode="auto">
          <a:xfrm>
            <a:off x="0" y="2312"/>
            <a:ext cx="7605359" cy="6855688"/>
          </a:xfrm>
          <a:custGeom>
            <a:avLst/>
            <a:gdLst/>
            <a:ahLst/>
            <a:cxnLst>
              <a:cxn ang="0">
                <a:pos x="1085" y="2886"/>
              </a:cxn>
              <a:cxn ang="0">
                <a:pos x="8" y="2886"/>
              </a:cxn>
              <a:cxn ang="0">
                <a:pos x="0" y="2878"/>
              </a:cxn>
              <a:cxn ang="0">
                <a:pos x="0" y="8"/>
              </a:cxn>
              <a:cxn ang="0">
                <a:pos x="8" y="0"/>
              </a:cxn>
              <a:cxn ang="0">
                <a:pos x="3941" y="0"/>
              </a:cxn>
              <a:cxn ang="0">
                <a:pos x="3940" y="7"/>
              </a:cxn>
              <a:cxn ang="0">
                <a:pos x="3836" y="226"/>
              </a:cxn>
              <a:cxn ang="0">
                <a:pos x="3513" y="535"/>
              </a:cxn>
              <a:cxn ang="0">
                <a:pos x="3236" y="679"/>
              </a:cxn>
              <a:cxn ang="0">
                <a:pos x="2622" y="944"/>
              </a:cxn>
              <a:cxn ang="0">
                <a:pos x="2193" y="1162"/>
              </a:cxn>
              <a:cxn ang="0">
                <a:pos x="1907" y="1375"/>
              </a:cxn>
              <a:cxn ang="0">
                <a:pos x="1766" y="1572"/>
              </a:cxn>
              <a:cxn ang="0">
                <a:pos x="1719" y="1763"/>
              </a:cxn>
              <a:cxn ang="0">
                <a:pos x="1722" y="1846"/>
              </a:cxn>
              <a:cxn ang="0">
                <a:pos x="1760" y="2017"/>
              </a:cxn>
              <a:cxn ang="0">
                <a:pos x="1870" y="2257"/>
              </a:cxn>
              <a:cxn ang="0">
                <a:pos x="1868" y="2270"/>
              </a:cxn>
              <a:cxn ang="0">
                <a:pos x="1453" y="2615"/>
              </a:cxn>
              <a:cxn ang="0">
                <a:pos x="1090" y="2881"/>
              </a:cxn>
              <a:cxn ang="0">
                <a:pos x="1085" y="2886"/>
              </a:cxn>
            </a:cxnLst>
            <a:rect l="0" t="0" r="r" b="b"/>
            <a:pathLst>
              <a:path w="3942" h="2886">
                <a:moveTo>
                  <a:pt x="1085" y="2886"/>
                </a:moveTo>
                <a:cubicBezTo>
                  <a:pt x="726" y="2886"/>
                  <a:pt x="367" y="2886"/>
                  <a:pt x="8" y="2886"/>
                </a:cubicBezTo>
                <a:cubicBezTo>
                  <a:pt x="2" y="2886"/>
                  <a:pt x="0" y="2884"/>
                  <a:pt x="0" y="2878"/>
                </a:cubicBezTo>
                <a:cubicBezTo>
                  <a:pt x="1" y="1921"/>
                  <a:pt x="1" y="965"/>
                  <a:pt x="0" y="8"/>
                </a:cubicBezTo>
                <a:cubicBezTo>
                  <a:pt x="0" y="2"/>
                  <a:pt x="2" y="0"/>
                  <a:pt x="8" y="0"/>
                </a:cubicBezTo>
                <a:cubicBezTo>
                  <a:pt x="1319" y="0"/>
                  <a:pt x="2630" y="0"/>
                  <a:pt x="3941" y="0"/>
                </a:cubicBezTo>
                <a:cubicBezTo>
                  <a:pt x="3942" y="3"/>
                  <a:pt x="3941" y="5"/>
                  <a:pt x="3940" y="7"/>
                </a:cubicBezTo>
                <a:cubicBezTo>
                  <a:pt x="3916" y="85"/>
                  <a:pt x="3881" y="158"/>
                  <a:pt x="3836" y="226"/>
                </a:cubicBezTo>
                <a:cubicBezTo>
                  <a:pt x="3751" y="353"/>
                  <a:pt x="3638" y="451"/>
                  <a:pt x="3513" y="535"/>
                </a:cubicBezTo>
                <a:cubicBezTo>
                  <a:pt x="3426" y="593"/>
                  <a:pt x="3332" y="639"/>
                  <a:pt x="3236" y="679"/>
                </a:cubicBezTo>
                <a:cubicBezTo>
                  <a:pt x="3031" y="766"/>
                  <a:pt x="2825" y="852"/>
                  <a:pt x="2622" y="944"/>
                </a:cubicBezTo>
                <a:cubicBezTo>
                  <a:pt x="2475" y="1010"/>
                  <a:pt x="2331" y="1080"/>
                  <a:pt x="2193" y="1162"/>
                </a:cubicBezTo>
                <a:cubicBezTo>
                  <a:pt x="2090" y="1223"/>
                  <a:pt x="1992" y="1291"/>
                  <a:pt x="1907" y="1375"/>
                </a:cubicBezTo>
                <a:cubicBezTo>
                  <a:pt x="1849" y="1433"/>
                  <a:pt x="1800" y="1497"/>
                  <a:pt x="1766" y="1572"/>
                </a:cubicBezTo>
                <a:cubicBezTo>
                  <a:pt x="1739" y="1633"/>
                  <a:pt x="1723" y="1697"/>
                  <a:pt x="1719" y="1763"/>
                </a:cubicBezTo>
                <a:cubicBezTo>
                  <a:pt x="1718" y="1791"/>
                  <a:pt x="1719" y="1818"/>
                  <a:pt x="1722" y="1846"/>
                </a:cubicBezTo>
                <a:cubicBezTo>
                  <a:pt x="1728" y="1904"/>
                  <a:pt x="1741" y="1961"/>
                  <a:pt x="1760" y="2017"/>
                </a:cubicBezTo>
                <a:cubicBezTo>
                  <a:pt x="1787" y="2101"/>
                  <a:pt x="1826" y="2180"/>
                  <a:pt x="1870" y="2257"/>
                </a:cubicBezTo>
                <a:cubicBezTo>
                  <a:pt x="1873" y="2262"/>
                  <a:pt x="1874" y="2265"/>
                  <a:pt x="1868" y="2270"/>
                </a:cubicBezTo>
                <a:cubicBezTo>
                  <a:pt x="1733" y="2389"/>
                  <a:pt x="1594" y="2503"/>
                  <a:pt x="1453" y="2615"/>
                </a:cubicBezTo>
                <a:cubicBezTo>
                  <a:pt x="1336" y="2708"/>
                  <a:pt x="1214" y="2796"/>
                  <a:pt x="1090" y="2881"/>
                </a:cubicBezTo>
                <a:cubicBezTo>
                  <a:pt x="1088" y="2882"/>
                  <a:pt x="1085" y="2883"/>
                  <a:pt x="1085" y="2886"/>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2" y="824315"/>
            <a:ext cx="3656778" cy="1830078"/>
          </a:xfrm>
          <a:prstGeom prst="rect">
            <a:avLst/>
          </a:prstGeom>
        </p:spPr>
        <p:txBody>
          <a:bodyPr/>
          <a:lstStyle>
            <a:lvl1pPr>
              <a:defRPr>
                <a:solidFill>
                  <a:schemeClr val="accent2"/>
                </a:solidFill>
              </a:defRPr>
            </a:lvl1pPr>
          </a:lstStyle>
          <a:p>
            <a:r>
              <a:rPr lang="fr-FR" dirty="0"/>
              <a:t>Modifiez le style du titre</a:t>
            </a:r>
            <a:endParaRPr lang="en-GB" dirty="0"/>
          </a:p>
        </p:txBody>
      </p:sp>
      <p:sp>
        <p:nvSpPr>
          <p:cNvPr id="4" name="Espace réservé du texte 3"/>
          <p:cNvSpPr>
            <a:spLocks noGrp="1"/>
          </p:cNvSpPr>
          <p:nvPr>
            <p:ph type="body" sz="quarter" idx="33"/>
          </p:nvPr>
        </p:nvSpPr>
        <p:spPr>
          <a:xfrm>
            <a:off x="4192501" y="2997000"/>
            <a:ext cx="5489067" cy="3492700"/>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2802053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ontent 14">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433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7357269" y="6489700"/>
            <a:ext cx="2548731"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GB" sz="1463" dirty="0">
              <a:solidFill>
                <a:srgbClr val="FFFFFF"/>
              </a:solidFill>
            </a:endParaRPr>
          </a:p>
        </p:txBody>
      </p:sp>
      <p:sp>
        <p:nvSpPr>
          <p:cNvPr id="82950" name="Freeform 6"/>
          <p:cNvSpPr>
            <a:spLocks/>
          </p:cNvSpPr>
          <p:nvPr/>
        </p:nvSpPr>
        <p:spPr bwMode="auto">
          <a:xfrm>
            <a:off x="3332956" y="957972"/>
            <a:ext cx="6573044" cy="5900028"/>
          </a:xfrm>
          <a:custGeom>
            <a:avLst/>
            <a:gdLst/>
            <a:ahLst/>
            <a:cxnLst>
              <a:cxn ang="0">
                <a:pos x="3392" y="314"/>
              </a:cxn>
              <a:cxn ang="0">
                <a:pos x="3392" y="2059"/>
              </a:cxn>
              <a:cxn ang="0">
                <a:pos x="3375" y="2073"/>
              </a:cxn>
              <a:cxn ang="0">
                <a:pos x="3045" y="2278"/>
              </a:cxn>
              <a:cxn ang="0">
                <a:pos x="2880" y="2345"/>
              </a:cxn>
              <a:cxn ang="0">
                <a:pos x="2487" y="2458"/>
              </a:cxn>
              <a:cxn ang="0">
                <a:pos x="2422" y="2473"/>
              </a:cxn>
              <a:cxn ang="0">
                <a:pos x="183" y="2473"/>
              </a:cxn>
              <a:cxn ang="0">
                <a:pos x="182" y="2466"/>
              </a:cxn>
              <a:cxn ang="0">
                <a:pos x="123" y="2261"/>
              </a:cxn>
              <a:cxn ang="0">
                <a:pos x="87" y="2109"/>
              </a:cxn>
              <a:cxn ang="0">
                <a:pos x="40" y="1844"/>
              </a:cxn>
              <a:cxn ang="0">
                <a:pos x="22" y="1697"/>
              </a:cxn>
              <a:cxn ang="0">
                <a:pos x="9" y="1555"/>
              </a:cxn>
              <a:cxn ang="0">
                <a:pos x="3" y="1480"/>
              </a:cxn>
              <a:cxn ang="0">
                <a:pos x="0" y="1435"/>
              </a:cxn>
              <a:cxn ang="0">
                <a:pos x="0" y="1407"/>
              </a:cxn>
              <a:cxn ang="0">
                <a:pos x="5" y="1406"/>
              </a:cxn>
              <a:cxn ang="0">
                <a:pos x="110" y="1359"/>
              </a:cxn>
              <a:cxn ang="0">
                <a:pos x="261" y="1274"/>
              </a:cxn>
              <a:cxn ang="0">
                <a:pos x="563" y="1060"/>
              </a:cxn>
              <a:cxn ang="0">
                <a:pos x="987" y="725"/>
              </a:cxn>
              <a:cxn ang="0">
                <a:pos x="1356" y="450"/>
              </a:cxn>
              <a:cxn ang="0">
                <a:pos x="1456" y="383"/>
              </a:cxn>
              <a:cxn ang="0">
                <a:pos x="1856" y="161"/>
              </a:cxn>
              <a:cxn ang="0">
                <a:pos x="2259" y="29"/>
              </a:cxn>
              <a:cxn ang="0">
                <a:pos x="2486" y="2"/>
              </a:cxn>
              <a:cxn ang="0">
                <a:pos x="2493" y="0"/>
              </a:cxn>
              <a:cxn ang="0">
                <a:pos x="2511" y="0"/>
              </a:cxn>
              <a:cxn ang="0">
                <a:pos x="2515" y="2"/>
              </a:cxn>
              <a:cxn ang="0">
                <a:pos x="2595" y="2"/>
              </a:cxn>
              <a:cxn ang="0">
                <a:pos x="2690" y="9"/>
              </a:cxn>
              <a:cxn ang="0">
                <a:pos x="2942" y="63"/>
              </a:cxn>
              <a:cxn ang="0">
                <a:pos x="3305" y="245"/>
              </a:cxn>
              <a:cxn ang="0">
                <a:pos x="3392" y="314"/>
              </a:cxn>
            </a:cxnLst>
            <a:rect l="0" t="0" r="r" b="b"/>
            <a:pathLst>
              <a:path w="3392" h="2473">
                <a:moveTo>
                  <a:pt x="3392" y="314"/>
                </a:moveTo>
                <a:cubicBezTo>
                  <a:pt x="3392" y="896"/>
                  <a:pt x="3392" y="1477"/>
                  <a:pt x="3392" y="2059"/>
                </a:cubicBezTo>
                <a:cubicBezTo>
                  <a:pt x="3387" y="2063"/>
                  <a:pt x="3381" y="2068"/>
                  <a:pt x="3375" y="2073"/>
                </a:cubicBezTo>
                <a:cubicBezTo>
                  <a:pt x="3275" y="2157"/>
                  <a:pt x="3162" y="2221"/>
                  <a:pt x="3045" y="2278"/>
                </a:cubicBezTo>
                <a:cubicBezTo>
                  <a:pt x="2991" y="2304"/>
                  <a:pt x="2936" y="2325"/>
                  <a:pt x="2880" y="2345"/>
                </a:cubicBezTo>
                <a:cubicBezTo>
                  <a:pt x="2751" y="2391"/>
                  <a:pt x="2619" y="2427"/>
                  <a:pt x="2487" y="2458"/>
                </a:cubicBezTo>
                <a:cubicBezTo>
                  <a:pt x="2465" y="2463"/>
                  <a:pt x="2444" y="2467"/>
                  <a:pt x="2422" y="2473"/>
                </a:cubicBezTo>
                <a:cubicBezTo>
                  <a:pt x="1676" y="2473"/>
                  <a:pt x="929" y="2473"/>
                  <a:pt x="183" y="2473"/>
                </a:cubicBezTo>
                <a:cubicBezTo>
                  <a:pt x="184" y="2470"/>
                  <a:pt x="183" y="2468"/>
                  <a:pt x="182" y="2466"/>
                </a:cubicBezTo>
                <a:cubicBezTo>
                  <a:pt x="160" y="2398"/>
                  <a:pt x="140" y="2330"/>
                  <a:pt x="123" y="2261"/>
                </a:cubicBezTo>
                <a:cubicBezTo>
                  <a:pt x="110" y="2211"/>
                  <a:pt x="98" y="2160"/>
                  <a:pt x="87" y="2109"/>
                </a:cubicBezTo>
                <a:cubicBezTo>
                  <a:pt x="69" y="2022"/>
                  <a:pt x="53" y="1933"/>
                  <a:pt x="40" y="1844"/>
                </a:cubicBezTo>
                <a:cubicBezTo>
                  <a:pt x="33" y="1795"/>
                  <a:pt x="27" y="1746"/>
                  <a:pt x="22" y="1697"/>
                </a:cubicBezTo>
                <a:cubicBezTo>
                  <a:pt x="17" y="1649"/>
                  <a:pt x="12" y="1602"/>
                  <a:pt x="9" y="1555"/>
                </a:cubicBezTo>
                <a:cubicBezTo>
                  <a:pt x="7" y="1530"/>
                  <a:pt x="5" y="1505"/>
                  <a:pt x="3" y="1480"/>
                </a:cubicBezTo>
                <a:cubicBezTo>
                  <a:pt x="2" y="1465"/>
                  <a:pt x="3" y="1450"/>
                  <a:pt x="0" y="1435"/>
                </a:cubicBezTo>
                <a:cubicBezTo>
                  <a:pt x="0" y="1425"/>
                  <a:pt x="0" y="1416"/>
                  <a:pt x="0" y="1407"/>
                </a:cubicBezTo>
                <a:cubicBezTo>
                  <a:pt x="2" y="1407"/>
                  <a:pt x="3" y="1407"/>
                  <a:pt x="5" y="1406"/>
                </a:cubicBezTo>
                <a:cubicBezTo>
                  <a:pt x="41" y="1392"/>
                  <a:pt x="76" y="1377"/>
                  <a:pt x="110" y="1359"/>
                </a:cubicBezTo>
                <a:cubicBezTo>
                  <a:pt x="161" y="1332"/>
                  <a:pt x="212" y="1304"/>
                  <a:pt x="261" y="1274"/>
                </a:cubicBezTo>
                <a:cubicBezTo>
                  <a:pt x="366" y="1208"/>
                  <a:pt x="465" y="1135"/>
                  <a:pt x="563" y="1060"/>
                </a:cubicBezTo>
                <a:cubicBezTo>
                  <a:pt x="706" y="950"/>
                  <a:pt x="846" y="836"/>
                  <a:pt x="987" y="725"/>
                </a:cubicBezTo>
                <a:cubicBezTo>
                  <a:pt x="1108" y="630"/>
                  <a:pt x="1231" y="539"/>
                  <a:pt x="1356" y="450"/>
                </a:cubicBezTo>
                <a:cubicBezTo>
                  <a:pt x="1388" y="427"/>
                  <a:pt x="1422" y="405"/>
                  <a:pt x="1456" y="383"/>
                </a:cubicBezTo>
                <a:cubicBezTo>
                  <a:pt x="1584" y="300"/>
                  <a:pt x="1717" y="224"/>
                  <a:pt x="1856" y="161"/>
                </a:cubicBezTo>
                <a:cubicBezTo>
                  <a:pt x="1986" y="103"/>
                  <a:pt x="2119" y="56"/>
                  <a:pt x="2259" y="29"/>
                </a:cubicBezTo>
                <a:cubicBezTo>
                  <a:pt x="2334" y="14"/>
                  <a:pt x="2410" y="4"/>
                  <a:pt x="2486" y="2"/>
                </a:cubicBezTo>
                <a:cubicBezTo>
                  <a:pt x="2488" y="2"/>
                  <a:pt x="2491" y="2"/>
                  <a:pt x="2493" y="0"/>
                </a:cubicBezTo>
                <a:cubicBezTo>
                  <a:pt x="2499" y="0"/>
                  <a:pt x="2505" y="0"/>
                  <a:pt x="2511" y="0"/>
                </a:cubicBezTo>
                <a:cubicBezTo>
                  <a:pt x="2512" y="1"/>
                  <a:pt x="2514" y="2"/>
                  <a:pt x="2515" y="2"/>
                </a:cubicBezTo>
                <a:cubicBezTo>
                  <a:pt x="2542" y="2"/>
                  <a:pt x="2568" y="2"/>
                  <a:pt x="2595" y="2"/>
                </a:cubicBezTo>
                <a:cubicBezTo>
                  <a:pt x="2627" y="3"/>
                  <a:pt x="2658" y="6"/>
                  <a:pt x="2690" y="9"/>
                </a:cubicBezTo>
                <a:cubicBezTo>
                  <a:pt x="2776" y="19"/>
                  <a:pt x="2860" y="37"/>
                  <a:pt x="2942" y="63"/>
                </a:cubicBezTo>
                <a:cubicBezTo>
                  <a:pt x="3073" y="104"/>
                  <a:pt x="3194" y="164"/>
                  <a:pt x="3305" y="245"/>
                </a:cubicBezTo>
                <a:cubicBezTo>
                  <a:pt x="3335" y="267"/>
                  <a:pt x="3364" y="290"/>
                  <a:pt x="3392" y="314"/>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6098381" y="2159000"/>
            <a:ext cx="3291681" cy="1701893"/>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82951" name="Freeform 7"/>
          <p:cNvSpPr>
            <a:spLocks/>
          </p:cNvSpPr>
          <p:nvPr/>
        </p:nvSpPr>
        <p:spPr bwMode="auto">
          <a:xfrm>
            <a:off x="7010301" y="-3175"/>
            <a:ext cx="216694" cy="6350"/>
          </a:xfrm>
          <a:custGeom>
            <a:avLst/>
            <a:gdLst/>
            <a:ahLst/>
            <a:cxnLst>
              <a:cxn ang="0">
                <a:pos x="84" y="0"/>
              </a:cxn>
              <a:cxn ang="0">
                <a:pos x="84" y="2"/>
              </a:cxn>
              <a:cxn ang="0">
                <a:pos x="4" y="2"/>
              </a:cxn>
              <a:cxn ang="0">
                <a:pos x="0" y="0"/>
              </a:cxn>
              <a:cxn ang="0">
                <a:pos x="84" y="0"/>
              </a:cxn>
            </a:cxnLst>
            <a:rect l="0" t="0" r="r" b="b"/>
            <a:pathLst>
              <a:path w="84" h="2">
                <a:moveTo>
                  <a:pt x="84" y="0"/>
                </a:moveTo>
                <a:cubicBezTo>
                  <a:pt x="83" y="1"/>
                  <a:pt x="83" y="1"/>
                  <a:pt x="84" y="2"/>
                </a:cubicBezTo>
                <a:cubicBezTo>
                  <a:pt x="57" y="2"/>
                  <a:pt x="31" y="2"/>
                  <a:pt x="4" y="2"/>
                </a:cubicBezTo>
                <a:cubicBezTo>
                  <a:pt x="3" y="2"/>
                  <a:pt x="1" y="1"/>
                  <a:pt x="0" y="0"/>
                </a:cubicBezTo>
                <a:cubicBezTo>
                  <a:pt x="28" y="0"/>
                  <a:pt x="56" y="0"/>
                  <a:pt x="84" y="0"/>
                </a:cubicBezTo>
                <a:close/>
              </a:path>
            </a:pathLst>
          </a:custGeom>
          <a:solidFill>
            <a:srgbClr val="7EC2E4"/>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6098381" y="3846870"/>
            <a:ext cx="3291681" cy="2249131"/>
          </a:xfrm>
          <a:prstGeom prst="rect">
            <a:avLst/>
          </a:prstGeom>
        </p:spPr>
        <p:txBody>
          <a:bodyPr>
            <a:noAutofit/>
          </a:bodyPr>
          <a:lstStyle>
            <a:lvl1pPr>
              <a:lnSpc>
                <a:spcPct val="100000"/>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5"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5978979"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50000"/>
                  </a:srgbClr>
                </a:solidFill>
                <a:cs typeface="Verdana" panose="020B0604030504040204" pitchFamily="34" charset="0"/>
              </a:rPr>
              <a:pPr algn="r" defTabSz="742950"/>
              <a:t>‹#›</a:t>
            </a:fld>
            <a:endParaRPr lang="en-US" sz="650" dirty="0">
              <a:solidFill>
                <a:srgbClr val="FFFFFF">
                  <a:lumMod val="50000"/>
                </a:srgbClr>
              </a:solidFill>
              <a:cs typeface="Verdana" panose="020B0604030504040204" pitchFamily="34" charset="0"/>
            </a:endParaRPr>
          </a:p>
        </p:txBody>
      </p:sp>
      <p:sp>
        <p:nvSpPr>
          <p:cNvPr id="20"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50000"/>
                  </a:srgbClr>
                </a:solidFill>
              </a:rPr>
              <a:t>© Capgemini 2017. All rights reserved |</a:t>
            </a:r>
          </a:p>
        </p:txBody>
      </p:sp>
    </p:spTree>
    <p:extLst>
      <p:ext uri="{BB962C8B-B14F-4D97-AF65-F5344CB8AC3E}">
        <p14:creationId xmlns:p14="http://schemas.microsoft.com/office/powerpoint/2010/main" val="31978344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ontent 1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536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1" name="AutoShape 3"/>
          <p:cNvSpPr>
            <a:spLocks noChangeAspect="1" noChangeArrowheads="1" noTextEdit="1"/>
          </p:cNvSpPr>
          <p:nvPr/>
        </p:nvSpPr>
        <p:spPr bwMode="auto">
          <a:xfrm>
            <a:off x="0" y="1"/>
            <a:ext cx="6079034" cy="6886575"/>
          </a:xfrm>
          <a:prstGeom prst="rect">
            <a:avLst/>
          </a:prstGeom>
          <a:noFill/>
          <a:ln w="9525">
            <a:noFill/>
            <a:miter lim="800000"/>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83973" name="Freeform 5"/>
          <p:cNvSpPr>
            <a:spLocks/>
          </p:cNvSpPr>
          <p:nvPr/>
        </p:nvSpPr>
        <p:spPr bwMode="auto">
          <a:xfrm>
            <a:off x="1291" y="-3175"/>
            <a:ext cx="4290020" cy="6889750"/>
          </a:xfrm>
          <a:custGeom>
            <a:avLst/>
            <a:gdLst/>
            <a:ahLst/>
            <a:cxnLst>
              <a:cxn ang="0">
                <a:pos x="1" y="2835"/>
              </a:cxn>
              <a:cxn ang="0">
                <a:pos x="149" y="2735"/>
              </a:cxn>
              <a:cxn ang="0">
                <a:pos x="393" y="2614"/>
              </a:cxn>
              <a:cxn ang="0">
                <a:pos x="663" y="2508"/>
              </a:cxn>
              <a:cxn ang="0">
                <a:pos x="691" y="2498"/>
              </a:cxn>
              <a:cxn ang="0">
                <a:pos x="699" y="2495"/>
              </a:cxn>
              <a:cxn ang="0">
                <a:pos x="814" y="2453"/>
              </a:cxn>
              <a:cxn ang="0">
                <a:pos x="1047" y="2369"/>
              </a:cxn>
              <a:cxn ang="0">
                <a:pos x="1208" y="2307"/>
              </a:cxn>
              <a:cxn ang="0">
                <a:pos x="1405" y="2222"/>
              </a:cxn>
              <a:cxn ang="0">
                <a:pos x="1549" y="2149"/>
              </a:cxn>
              <a:cxn ang="0">
                <a:pos x="1664" y="2081"/>
              </a:cxn>
              <a:cxn ang="0">
                <a:pos x="1772" y="2004"/>
              </a:cxn>
              <a:cxn ang="0">
                <a:pos x="1889" y="1903"/>
              </a:cxn>
              <a:cxn ang="0">
                <a:pos x="2001" y="1776"/>
              </a:cxn>
              <a:cxn ang="0">
                <a:pos x="2058" y="1691"/>
              </a:cxn>
              <a:cxn ang="0">
                <a:pos x="2116" y="1571"/>
              </a:cxn>
              <a:cxn ang="0">
                <a:pos x="2170" y="1375"/>
              </a:cxn>
              <a:cxn ang="0">
                <a:pos x="2199" y="1207"/>
              </a:cxn>
              <a:cxn ang="0">
                <a:pos x="2206" y="940"/>
              </a:cxn>
              <a:cxn ang="0">
                <a:pos x="2179" y="751"/>
              </a:cxn>
              <a:cxn ang="0">
                <a:pos x="2123" y="578"/>
              </a:cxn>
              <a:cxn ang="0">
                <a:pos x="2068" y="464"/>
              </a:cxn>
              <a:cxn ang="0">
                <a:pos x="2010" y="370"/>
              </a:cxn>
              <a:cxn ang="0">
                <a:pos x="1957" y="298"/>
              </a:cxn>
              <a:cxn ang="0">
                <a:pos x="1843" y="174"/>
              </a:cxn>
              <a:cxn ang="0">
                <a:pos x="1733" y="77"/>
              </a:cxn>
              <a:cxn ang="0">
                <a:pos x="1630" y="0"/>
              </a:cxn>
              <a:cxn ang="0">
                <a:pos x="0" y="0"/>
              </a:cxn>
              <a:cxn ang="0">
                <a:pos x="0" y="2884"/>
              </a:cxn>
              <a:cxn ang="0">
                <a:pos x="1" y="2884"/>
              </a:cxn>
              <a:cxn ang="0">
                <a:pos x="1" y="2835"/>
              </a:cxn>
            </a:cxnLst>
            <a:rect l="0" t="0" r="r" b="b"/>
            <a:pathLst>
              <a:path w="2212" h="2884">
                <a:moveTo>
                  <a:pt x="1" y="2835"/>
                </a:moveTo>
                <a:cubicBezTo>
                  <a:pt x="48" y="2798"/>
                  <a:pt x="98" y="2765"/>
                  <a:pt x="149" y="2735"/>
                </a:cubicBezTo>
                <a:cubicBezTo>
                  <a:pt x="228" y="2689"/>
                  <a:pt x="309" y="2650"/>
                  <a:pt x="393" y="2614"/>
                </a:cubicBezTo>
                <a:cubicBezTo>
                  <a:pt x="482" y="2576"/>
                  <a:pt x="572" y="2541"/>
                  <a:pt x="663" y="2508"/>
                </a:cubicBezTo>
                <a:cubicBezTo>
                  <a:pt x="672" y="2505"/>
                  <a:pt x="682" y="2501"/>
                  <a:pt x="691" y="2498"/>
                </a:cubicBezTo>
                <a:cubicBezTo>
                  <a:pt x="693" y="2496"/>
                  <a:pt x="696" y="2495"/>
                  <a:pt x="699" y="2495"/>
                </a:cubicBezTo>
                <a:cubicBezTo>
                  <a:pt x="737" y="2481"/>
                  <a:pt x="776" y="2467"/>
                  <a:pt x="814" y="2453"/>
                </a:cubicBezTo>
                <a:cubicBezTo>
                  <a:pt x="892" y="2425"/>
                  <a:pt x="969" y="2397"/>
                  <a:pt x="1047" y="2369"/>
                </a:cubicBezTo>
                <a:cubicBezTo>
                  <a:pt x="1101" y="2349"/>
                  <a:pt x="1155" y="2328"/>
                  <a:pt x="1208" y="2307"/>
                </a:cubicBezTo>
                <a:cubicBezTo>
                  <a:pt x="1274" y="2281"/>
                  <a:pt x="1340" y="2253"/>
                  <a:pt x="1405" y="2222"/>
                </a:cubicBezTo>
                <a:cubicBezTo>
                  <a:pt x="1453" y="2200"/>
                  <a:pt x="1501" y="2176"/>
                  <a:pt x="1549" y="2149"/>
                </a:cubicBezTo>
                <a:cubicBezTo>
                  <a:pt x="1588" y="2127"/>
                  <a:pt x="1626" y="2105"/>
                  <a:pt x="1664" y="2081"/>
                </a:cubicBezTo>
                <a:cubicBezTo>
                  <a:pt x="1701" y="2057"/>
                  <a:pt x="1737" y="2032"/>
                  <a:pt x="1772" y="2004"/>
                </a:cubicBezTo>
                <a:cubicBezTo>
                  <a:pt x="1813" y="1973"/>
                  <a:pt x="1852" y="1940"/>
                  <a:pt x="1889" y="1903"/>
                </a:cubicBezTo>
                <a:cubicBezTo>
                  <a:pt x="1929" y="1864"/>
                  <a:pt x="1967" y="1821"/>
                  <a:pt x="2001" y="1776"/>
                </a:cubicBezTo>
                <a:cubicBezTo>
                  <a:pt x="2022" y="1749"/>
                  <a:pt x="2039" y="1719"/>
                  <a:pt x="2058" y="1691"/>
                </a:cubicBezTo>
                <a:cubicBezTo>
                  <a:pt x="2082" y="1653"/>
                  <a:pt x="2101" y="1613"/>
                  <a:pt x="2116" y="1571"/>
                </a:cubicBezTo>
                <a:cubicBezTo>
                  <a:pt x="2140" y="1507"/>
                  <a:pt x="2153" y="1441"/>
                  <a:pt x="2170" y="1375"/>
                </a:cubicBezTo>
                <a:cubicBezTo>
                  <a:pt x="2184" y="1320"/>
                  <a:pt x="2192" y="1264"/>
                  <a:pt x="2199" y="1207"/>
                </a:cubicBezTo>
                <a:cubicBezTo>
                  <a:pt x="2210" y="1118"/>
                  <a:pt x="2212" y="1029"/>
                  <a:pt x="2206" y="940"/>
                </a:cubicBezTo>
                <a:cubicBezTo>
                  <a:pt x="2202" y="876"/>
                  <a:pt x="2195" y="813"/>
                  <a:pt x="2179" y="751"/>
                </a:cubicBezTo>
                <a:cubicBezTo>
                  <a:pt x="2164" y="692"/>
                  <a:pt x="2148" y="633"/>
                  <a:pt x="2123" y="578"/>
                </a:cubicBezTo>
                <a:cubicBezTo>
                  <a:pt x="2106" y="539"/>
                  <a:pt x="2090" y="500"/>
                  <a:pt x="2068" y="464"/>
                </a:cubicBezTo>
                <a:cubicBezTo>
                  <a:pt x="2050" y="432"/>
                  <a:pt x="2032" y="400"/>
                  <a:pt x="2010" y="370"/>
                </a:cubicBezTo>
                <a:cubicBezTo>
                  <a:pt x="1993" y="346"/>
                  <a:pt x="1976" y="321"/>
                  <a:pt x="1957" y="298"/>
                </a:cubicBezTo>
                <a:cubicBezTo>
                  <a:pt x="1921" y="255"/>
                  <a:pt x="1884" y="213"/>
                  <a:pt x="1843" y="174"/>
                </a:cubicBezTo>
                <a:cubicBezTo>
                  <a:pt x="1808" y="140"/>
                  <a:pt x="1772" y="107"/>
                  <a:pt x="1733" y="77"/>
                </a:cubicBezTo>
                <a:cubicBezTo>
                  <a:pt x="1699" y="50"/>
                  <a:pt x="1665" y="25"/>
                  <a:pt x="1630" y="0"/>
                </a:cubicBezTo>
                <a:cubicBezTo>
                  <a:pt x="0" y="0"/>
                  <a:pt x="0" y="0"/>
                  <a:pt x="0" y="0"/>
                </a:cubicBezTo>
                <a:cubicBezTo>
                  <a:pt x="0" y="961"/>
                  <a:pt x="0" y="1923"/>
                  <a:pt x="0" y="2884"/>
                </a:cubicBezTo>
                <a:cubicBezTo>
                  <a:pt x="1" y="2884"/>
                  <a:pt x="1" y="2884"/>
                  <a:pt x="1" y="2884"/>
                </a:cubicBezTo>
                <a:cubicBezTo>
                  <a:pt x="1" y="2868"/>
                  <a:pt x="1" y="2852"/>
                  <a:pt x="1" y="2835"/>
                </a:cubicBezTo>
                <a:close/>
              </a:path>
            </a:pathLst>
          </a:custGeom>
          <a:solidFill>
            <a:schemeClr val="accent2"/>
          </a:solidFill>
          <a:ln w="9525">
            <a:solidFill>
              <a:schemeClr val="accent2"/>
            </a:solid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83975" name="Freeform 7"/>
          <p:cNvSpPr>
            <a:spLocks/>
          </p:cNvSpPr>
          <p:nvPr/>
        </p:nvSpPr>
        <p:spPr bwMode="auto">
          <a:xfrm>
            <a:off x="1341438" y="5957888"/>
            <a:ext cx="15478" cy="6350"/>
          </a:xfrm>
          <a:custGeom>
            <a:avLst/>
            <a:gdLst/>
            <a:ahLst/>
            <a:cxnLst>
              <a:cxn ang="0">
                <a:pos x="0" y="3"/>
              </a:cxn>
              <a:cxn ang="0">
                <a:pos x="8" y="0"/>
              </a:cxn>
              <a:cxn ang="0">
                <a:pos x="0" y="3"/>
              </a:cxn>
            </a:cxnLst>
            <a:rect l="0" t="0" r="r" b="b"/>
            <a:pathLst>
              <a:path w="8" h="3">
                <a:moveTo>
                  <a:pt x="0" y="3"/>
                </a:moveTo>
                <a:cubicBezTo>
                  <a:pt x="2" y="2"/>
                  <a:pt x="5" y="1"/>
                  <a:pt x="8" y="0"/>
                </a:cubicBezTo>
                <a:cubicBezTo>
                  <a:pt x="5" y="0"/>
                  <a:pt x="2" y="1"/>
                  <a:pt x="0" y="3"/>
                </a:cubicBezTo>
                <a:close/>
              </a:path>
            </a:pathLst>
          </a:custGeom>
          <a:solidFill>
            <a:srgbClr val="FFFFFF"/>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83976" name="Freeform 8"/>
          <p:cNvSpPr>
            <a:spLocks/>
          </p:cNvSpPr>
          <p:nvPr/>
        </p:nvSpPr>
        <p:spPr bwMode="auto">
          <a:xfrm>
            <a:off x="3870" y="-3175"/>
            <a:ext cx="6079034" cy="6889750"/>
          </a:xfrm>
          <a:custGeom>
            <a:avLst/>
            <a:gdLst/>
            <a:ahLst/>
            <a:cxnLst>
              <a:cxn ang="0">
                <a:pos x="3123" y="2136"/>
              </a:cxn>
              <a:cxn ang="0">
                <a:pos x="3069" y="1788"/>
              </a:cxn>
              <a:cxn ang="0">
                <a:pos x="3010" y="1567"/>
              </a:cxn>
              <a:cxn ang="0">
                <a:pos x="2955" y="1406"/>
              </a:cxn>
              <a:cxn ang="0">
                <a:pos x="2899" y="1268"/>
              </a:cxn>
              <a:cxn ang="0">
                <a:pos x="2842" y="1144"/>
              </a:cxn>
              <a:cxn ang="0">
                <a:pos x="2785" y="1036"/>
              </a:cxn>
              <a:cxn ang="0">
                <a:pos x="2731" y="941"/>
              </a:cxn>
              <a:cxn ang="0">
                <a:pos x="2673" y="849"/>
              </a:cxn>
              <a:cxn ang="0">
                <a:pos x="2618" y="768"/>
              </a:cxn>
              <a:cxn ang="0">
                <a:pos x="2561" y="691"/>
              </a:cxn>
              <a:cxn ang="0">
                <a:pos x="2505" y="620"/>
              </a:cxn>
              <a:cxn ang="0">
                <a:pos x="2394" y="493"/>
              </a:cxn>
              <a:cxn ang="0">
                <a:pos x="2393" y="492"/>
              </a:cxn>
              <a:cxn ang="0">
                <a:pos x="2336" y="432"/>
              </a:cxn>
              <a:cxn ang="0">
                <a:pos x="2222" y="324"/>
              </a:cxn>
              <a:cxn ang="0">
                <a:pos x="2112" y="231"/>
              </a:cxn>
              <a:cxn ang="0">
                <a:pos x="1997" y="144"/>
              </a:cxn>
              <a:cxn ang="0">
                <a:pos x="1885" y="70"/>
              </a:cxn>
              <a:cxn ang="0">
                <a:pos x="1773" y="3"/>
              </a:cxn>
              <a:cxn ang="0">
                <a:pos x="1767" y="0"/>
              </a:cxn>
              <a:cxn ang="0">
                <a:pos x="1711" y="0"/>
              </a:cxn>
              <a:cxn ang="0">
                <a:pos x="1629" y="0"/>
              </a:cxn>
              <a:cxn ang="0">
                <a:pos x="1732" y="77"/>
              </a:cxn>
              <a:cxn ang="0">
                <a:pos x="1842" y="174"/>
              </a:cxn>
              <a:cxn ang="0">
                <a:pos x="1956" y="298"/>
              </a:cxn>
              <a:cxn ang="0">
                <a:pos x="2009" y="370"/>
              </a:cxn>
              <a:cxn ang="0">
                <a:pos x="2067" y="464"/>
              </a:cxn>
              <a:cxn ang="0">
                <a:pos x="2122" y="578"/>
              </a:cxn>
              <a:cxn ang="0">
                <a:pos x="2178" y="751"/>
              </a:cxn>
              <a:cxn ang="0">
                <a:pos x="2205" y="940"/>
              </a:cxn>
              <a:cxn ang="0">
                <a:pos x="2198" y="1207"/>
              </a:cxn>
              <a:cxn ang="0">
                <a:pos x="2169" y="1375"/>
              </a:cxn>
              <a:cxn ang="0">
                <a:pos x="2115" y="1571"/>
              </a:cxn>
              <a:cxn ang="0">
                <a:pos x="2057" y="1691"/>
              </a:cxn>
              <a:cxn ang="0">
                <a:pos x="2000" y="1776"/>
              </a:cxn>
              <a:cxn ang="0">
                <a:pos x="1888" y="1903"/>
              </a:cxn>
              <a:cxn ang="0">
                <a:pos x="1771" y="2004"/>
              </a:cxn>
              <a:cxn ang="0">
                <a:pos x="1663" y="2081"/>
              </a:cxn>
              <a:cxn ang="0">
                <a:pos x="1548" y="2149"/>
              </a:cxn>
              <a:cxn ang="0">
                <a:pos x="1404" y="2222"/>
              </a:cxn>
              <a:cxn ang="0">
                <a:pos x="1207" y="2307"/>
              </a:cxn>
              <a:cxn ang="0">
                <a:pos x="1046" y="2369"/>
              </a:cxn>
              <a:cxn ang="0">
                <a:pos x="813" y="2453"/>
              </a:cxn>
              <a:cxn ang="0">
                <a:pos x="698" y="2495"/>
              </a:cxn>
              <a:cxn ang="0">
                <a:pos x="690" y="2498"/>
              </a:cxn>
              <a:cxn ang="0">
                <a:pos x="662" y="2508"/>
              </a:cxn>
              <a:cxn ang="0">
                <a:pos x="392" y="2614"/>
              </a:cxn>
              <a:cxn ang="0">
                <a:pos x="148" y="2735"/>
              </a:cxn>
              <a:cxn ang="0">
                <a:pos x="0" y="2835"/>
              </a:cxn>
              <a:cxn ang="0">
                <a:pos x="0" y="2884"/>
              </a:cxn>
              <a:cxn ang="0">
                <a:pos x="536" y="2884"/>
              </a:cxn>
              <a:cxn ang="0">
                <a:pos x="2395" y="2884"/>
              </a:cxn>
              <a:cxn ang="0">
                <a:pos x="2608" y="2884"/>
              </a:cxn>
              <a:cxn ang="0">
                <a:pos x="2629" y="2870"/>
              </a:cxn>
              <a:cxn ang="0">
                <a:pos x="2798" y="2779"/>
              </a:cxn>
              <a:cxn ang="0">
                <a:pos x="2992" y="2729"/>
              </a:cxn>
              <a:cxn ang="0">
                <a:pos x="3091" y="2723"/>
              </a:cxn>
              <a:cxn ang="0">
                <a:pos x="3101" y="2715"/>
              </a:cxn>
              <a:cxn ang="0">
                <a:pos x="3128" y="2493"/>
              </a:cxn>
              <a:cxn ang="0">
                <a:pos x="3133" y="2390"/>
              </a:cxn>
              <a:cxn ang="0">
                <a:pos x="3123" y="2136"/>
              </a:cxn>
            </a:cxnLst>
            <a:rect l="0" t="0" r="r" b="b"/>
            <a:pathLst>
              <a:path w="3135" h="2884">
                <a:moveTo>
                  <a:pt x="3123" y="2136"/>
                </a:moveTo>
                <a:cubicBezTo>
                  <a:pt x="3111" y="2019"/>
                  <a:pt x="3098" y="1902"/>
                  <a:pt x="3069" y="1788"/>
                </a:cubicBezTo>
                <a:cubicBezTo>
                  <a:pt x="3051" y="1714"/>
                  <a:pt x="3036" y="1639"/>
                  <a:pt x="3010" y="1567"/>
                </a:cubicBezTo>
                <a:cubicBezTo>
                  <a:pt x="2992" y="1514"/>
                  <a:pt x="2978" y="1458"/>
                  <a:pt x="2955" y="1406"/>
                </a:cubicBezTo>
                <a:cubicBezTo>
                  <a:pt x="2936" y="1360"/>
                  <a:pt x="2921" y="1312"/>
                  <a:pt x="2899" y="1268"/>
                </a:cubicBezTo>
                <a:cubicBezTo>
                  <a:pt x="2879" y="1227"/>
                  <a:pt x="2864" y="1184"/>
                  <a:pt x="2842" y="1144"/>
                </a:cubicBezTo>
                <a:cubicBezTo>
                  <a:pt x="2822" y="1109"/>
                  <a:pt x="2807" y="1071"/>
                  <a:pt x="2785" y="1036"/>
                </a:cubicBezTo>
                <a:cubicBezTo>
                  <a:pt x="2766" y="1005"/>
                  <a:pt x="2751" y="972"/>
                  <a:pt x="2731" y="941"/>
                </a:cubicBezTo>
                <a:cubicBezTo>
                  <a:pt x="2710" y="911"/>
                  <a:pt x="2694" y="879"/>
                  <a:pt x="2673" y="849"/>
                </a:cubicBezTo>
                <a:cubicBezTo>
                  <a:pt x="2653" y="823"/>
                  <a:pt x="2638" y="794"/>
                  <a:pt x="2618" y="768"/>
                </a:cubicBezTo>
                <a:cubicBezTo>
                  <a:pt x="2598" y="744"/>
                  <a:pt x="2582" y="716"/>
                  <a:pt x="2561" y="691"/>
                </a:cubicBezTo>
                <a:cubicBezTo>
                  <a:pt x="2541" y="668"/>
                  <a:pt x="2524" y="643"/>
                  <a:pt x="2505" y="620"/>
                </a:cubicBezTo>
                <a:cubicBezTo>
                  <a:pt x="2469" y="577"/>
                  <a:pt x="2433" y="534"/>
                  <a:pt x="2394" y="493"/>
                </a:cubicBezTo>
                <a:cubicBezTo>
                  <a:pt x="2394" y="493"/>
                  <a:pt x="2394" y="493"/>
                  <a:pt x="2393" y="492"/>
                </a:cubicBezTo>
                <a:cubicBezTo>
                  <a:pt x="2374" y="473"/>
                  <a:pt x="2356" y="452"/>
                  <a:pt x="2336" y="432"/>
                </a:cubicBezTo>
                <a:cubicBezTo>
                  <a:pt x="2299" y="395"/>
                  <a:pt x="2261" y="359"/>
                  <a:pt x="2222" y="324"/>
                </a:cubicBezTo>
                <a:cubicBezTo>
                  <a:pt x="2186" y="292"/>
                  <a:pt x="2150" y="261"/>
                  <a:pt x="2112" y="231"/>
                </a:cubicBezTo>
                <a:cubicBezTo>
                  <a:pt x="2075" y="201"/>
                  <a:pt x="2036" y="172"/>
                  <a:pt x="1997" y="144"/>
                </a:cubicBezTo>
                <a:cubicBezTo>
                  <a:pt x="1960" y="118"/>
                  <a:pt x="1923" y="93"/>
                  <a:pt x="1885" y="70"/>
                </a:cubicBezTo>
                <a:cubicBezTo>
                  <a:pt x="1848" y="47"/>
                  <a:pt x="1811" y="25"/>
                  <a:pt x="1773" y="3"/>
                </a:cubicBezTo>
                <a:cubicBezTo>
                  <a:pt x="1771" y="2"/>
                  <a:pt x="1769" y="1"/>
                  <a:pt x="1767" y="0"/>
                </a:cubicBezTo>
                <a:cubicBezTo>
                  <a:pt x="1711" y="0"/>
                  <a:pt x="1711" y="0"/>
                  <a:pt x="1711" y="0"/>
                </a:cubicBezTo>
                <a:cubicBezTo>
                  <a:pt x="1629" y="0"/>
                  <a:pt x="1629" y="0"/>
                  <a:pt x="1629" y="0"/>
                </a:cubicBezTo>
                <a:cubicBezTo>
                  <a:pt x="1664" y="25"/>
                  <a:pt x="1698" y="50"/>
                  <a:pt x="1732" y="77"/>
                </a:cubicBezTo>
                <a:cubicBezTo>
                  <a:pt x="1771" y="107"/>
                  <a:pt x="1807" y="140"/>
                  <a:pt x="1842" y="174"/>
                </a:cubicBezTo>
                <a:cubicBezTo>
                  <a:pt x="1883" y="213"/>
                  <a:pt x="1920" y="255"/>
                  <a:pt x="1956" y="298"/>
                </a:cubicBezTo>
                <a:cubicBezTo>
                  <a:pt x="1975" y="321"/>
                  <a:pt x="1992" y="346"/>
                  <a:pt x="2009" y="370"/>
                </a:cubicBezTo>
                <a:cubicBezTo>
                  <a:pt x="2031" y="400"/>
                  <a:pt x="2049" y="432"/>
                  <a:pt x="2067" y="464"/>
                </a:cubicBezTo>
                <a:cubicBezTo>
                  <a:pt x="2089" y="500"/>
                  <a:pt x="2105" y="539"/>
                  <a:pt x="2122" y="578"/>
                </a:cubicBezTo>
                <a:cubicBezTo>
                  <a:pt x="2147" y="633"/>
                  <a:pt x="2163" y="692"/>
                  <a:pt x="2178" y="751"/>
                </a:cubicBezTo>
                <a:cubicBezTo>
                  <a:pt x="2194" y="813"/>
                  <a:pt x="2201" y="876"/>
                  <a:pt x="2205" y="940"/>
                </a:cubicBezTo>
                <a:cubicBezTo>
                  <a:pt x="2211" y="1029"/>
                  <a:pt x="2209" y="1118"/>
                  <a:pt x="2198" y="1207"/>
                </a:cubicBezTo>
                <a:cubicBezTo>
                  <a:pt x="2191" y="1264"/>
                  <a:pt x="2183" y="1320"/>
                  <a:pt x="2169" y="1375"/>
                </a:cubicBezTo>
                <a:cubicBezTo>
                  <a:pt x="2152" y="1441"/>
                  <a:pt x="2139" y="1507"/>
                  <a:pt x="2115" y="1571"/>
                </a:cubicBezTo>
                <a:cubicBezTo>
                  <a:pt x="2100" y="1613"/>
                  <a:pt x="2081" y="1653"/>
                  <a:pt x="2057" y="1691"/>
                </a:cubicBezTo>
                <a:cubicBezTo>
                  <a:pt x="2038" y="1719"/>
                  <a:pt x="2021" y="1749"/>
                  <a:pt x="2000" y="1776"/>
                </a:cubicBezTo>
                <a:cubicBezTo>
                  <a:pt x="1966" y="1821"/>
                  <a:pt x="1928" y="1864"/>
                  <a:pt x="1888" y="1903"/>
                </a:cubicBezTo>
                <a:cubicBezTo>
                  <a:pt x="1851" y="1940"/>
                  <a:pt x="1812" y="1973"/>
                  <a:pt x="1771" y="2004"/>
                </a:cubicBezTo>
                <a:cubicBezTo>
                  <a:pt x="1736" y="2032"/>
                  <a:pt x="1700" y="2057"/>
                  <a:pt x="1663" y="2081"/>
                </a:cubicBezTo>
                <a:cubicBezTo>
                  <a:pt x="1625" y="2105"/>
                  <a:pt x="1587" y="2127"/>
                  <a:pt x="1548" y="2149"/>
                </a:cubicBezTo>
                <a:cubicBezTo>
                  <a:pt x="1500" y="2176"/>
                  <a:pt x="1452" y="2200"/>
                  <a:pt x="1404" y="2222"/>
                </a:cubicBezTo>
                <a:cubicBezTo>
                  <a:pt x="1339" y="2253"/>
                  <a:pt x="1273" y="2281"/>
                  <a:pt x="1207" y="2307"/>
                </a:cubicBezTo>
                <a:cubicBezTo>
                  <a:pt x="1154" y="2328"/>
                  <a:pt x="1100" y="2349"/>
                  <a:pt x="1046" y="2369"/>
                </a:cubicBezTo>
                <a:cubicBezTo>
                  <a:pt x="968" y="2397"/>
                  <a:pt x="891" y="2425"/>
                  <a:pt x="813" y="2453"/>
                </a:cubicBezTo>
                <a:cubicBezTo>
                  <a:pt x="775" y="2467"/>
                  <a:pt x="736" y="2481"/>
                  <a:pt x="698" y="2495"/>
                </a:cubicBezTo>
                <a:cubicBezTo>
                  <a:pt x="695" y="2496"/>
                  <a:pt x="692" y="2497"/>
                  <a:pt x="690" y="2498"/>
                </a:cubicBezTo>
                <a:cubicBezTo>
                  <a:pt x="681" y="2501"/>
                  <a:pt x="671" y="2505"/>
                  <a:pt x="662" y="2508"/>
                </a:cubicBezTo>
                <a:cubicBezTo>
                  <a:pt x="571" y="2541"/>
                  <a:pt x="481" y="2576"/>
                  <a:pt x="392" y="2614"/>
                </a:cubicBezTo>
                <a:cubicBezTo>
                  <a:pt x="308" y="2650"/>
                  <a:pt x="227" y="2689"/>
                  <a:pt x="148" y="2735"/>
                </a:cubicBezTo>
                <a:cubicBezTo>
                  <a:pt x="97" y="2765"/>
                  <a:pt x="47" y="2798"/>
                  <a:pt x="0" y="2835"/>
                </a:cubicBezTo>
                <a:cubicBezTo>
                  <a:pt x="0" y="2852"/>
                  <a:pt x="0" y="2868"/>
                  <a:pt x="0" y="2884"/>
                </a:cubicBezTo>
                <a:cubicBezTo>
                  <a:pt x="536" y="2884"/>
                  <a:pt x="536" y="2884"/>
                  <a:pt x="536" y="2884"/>
                </a:cubicBezTo>
                <a:cubicBezTo>
                  <a:pt x="2395" y="2884"/>
                  <a:pt x="2395" y="2884"/>
                  <a:pt x="2395" y="2884"/>
                </a:cubicBezTo>
                <a:cubicBezTo>
                  <a:pt x="2608" y="2884"/>
                  <a:pt x="2608" y="2884"/>
                  <a:pt x="2608" y="2884"/>
                </a:cubicBezTo>
                <a:cubicBezTo>
                  <a:pt x="2615" y="2880"/>
                  <a:pt x="2622" y="2875"/>
                  <a:pt x="2629" y="2870"/>
                </a:cubicBezTo>
                <a:cubicBezTo>
                  <a:pt x="2682" y="2833"/>
                  <a:pt x="2738" y="2803"/>
                  <a:pt x="2798" y="2779"/>
                </a:cubicBezTo>
                <a:cubicBezTo>
                  <a:pt x="2861" y="2754"/>
                  <a:pt x="2926" y="2738"/>
                  <a:pt x="2992" y="2729"/>
                </a:cubicBezTo>
                <a:cubicBezTo>
                  <a:pt x="3025" y="2725"/>
                  <a:pt x="3058" y="2724"/>
                  <a:pt x="3091" y="2723"/>
                </a:cubicBezTo>
                <a:cubicBezTo>
                  <a:pt x="3097" y="2723"/>
                  <a:pt x="3099" y="2722"/>
                  <a:pt x="3101" y="2715"/>
                </a:cubicBezTo>
                <a:cubicBezTo>
                  <a:pt x="3115" y="2641"/>
                  <a:pt x="3120" y="2567"/>
                  <a:pt x="3128" y="2493"/>
                </a:cubicBezTo>
                <a:cubicBezTo>
                  <a:pt x="3132" y="2459"/>
                  <a:pt x="3132" y="2424"/>
                  <a:pt x="3133" y="2390"/>
                </a:cubicBezTo>
                <a:cubicBezTo>
                  <a:pt x="3135" y="2305"/>
                  <a:pt x="3131" y="2221"/>
                  <a:pt x="3123" y="2136"/>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3"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187972" y="2419570"/>
            <a:ext cx="3464982" cy="2063579"/>
          </a:xfrm>
          <a:prstGeom prst="rect">
            <a:avLst/>
          </a:prstGeom>
        </p:spPr>
        <p:txBody>
          <a:bodyPr>
            <a:noAutofit/>
          </a:bodyPr>
          <a:lstStyle>
            <a:lvl1pPr>
              <a:lnSpc>
                <a:spcPct val="100000"/>
              </a:lnSpc>
              <a:buClr>
                <a:schemeClr val="bg1"/>
              </a:buClr>
              <a:defRPr sz="1300">
                <a:solidFill>
                  <a:schemeClr val="bg1"/>
                </a:solidFill>
              </a:defRPr>
            </a:lvl1pPr>
            <a:lvl2pPr>
              <a:lnSpc>
                <a:spcPct val="100000"/>
              </a:lnSpc>
              <a:buClr>
                <a:schemeClr val="bg1"/>
              </a:buClr>
              <a:defRPr sz="1300">
                <a:solidFill>
                  <a:schemeClr val="bg1"/>
                </a:solidFill>
              </a:defRPr>
            </a:lvl2pPr>
            <a:lvl3pPr>
              <a:lnSpc>
                <a:spcPct val="100000"/>
              </a:lnSpc>
              <a:buClr>
                <a:schemeClr val="bg1"/>
              </a:buClr>
              <a:defRPr sz="1300">
                <a:solidFill>
                  <a:schemeClr val="bg1"/>
                </a:solidFill>
              </a:defRPr>
            </a:lvl3pPr>
            <a:lvl4pPr>
              <a:lnSpc>
                <a:spcPct val="100000"/>
              </a:lnSpc>
              <a:buClr>
                <a:schemeClr val="bg1"/>
              </a:buClr>
              <a:defRPr sz="1300">
                <a:solidFill>
                  <a:schemeClr val="bg1"/>
                </a:solidFill>
              </a:defRPr>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4" name="Title 1"/>
          <p:cNvSpPr>
            <a:spLocks noGrp="1"/>
          </p:cNvSpPr>
          <p:nvPr>
            <p:ph type="title"/>
          </p:nvPr>
        </p:nvSpPr>
        <p:spPr>
          <a:xfrm>
            <a:off x="184722" y="566057"/>
            <a:ext cx="3459271"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5"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927022" y="-1"/>
            <a:ext cx="5978979"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1894036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Text Placeholder 4"/>
          <p:cNvSpPr>
            <a:spLocks noGrp="1"/>
          </p:cNvSpPr>
          <p:nvPr>
            <p:ph type="body" sz="quarter" idx="11"/>
          </p:nvPr>
        </p:nvSpPr>
        <p:spPr>
          <a:xfrm>
            <a:off x="386955" y="1084270"/>
            <a:ext cx="9120055" cy="5087937"/>
          </a:xfrm>
        </p:spPr>
        <p:txBody>
          <a:bodyPr/>
          <a:lstStyle>
            <a:lvl1pPr>
              <a:buClr>
                <a:schemeClr val="tx1"/>
              </a:buClr>
              <a:defRPr/>
            </a:lvl1pPr>
            <a:lvl2pPr>
              <a:buClr>
                <a:schemeClr val="tx1"/>
              </a:buClr>
              <a:defRPr/>
            </a:lvl2pPr>
            <a:lvl3pPr>
              <a:buClr>
                <a:schemeClr val="tx1"/>
              </a:buClr>
              <a:defRPr/>
            </a:lvl3p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2"/>
          </p:nvPr>
        </p:nvSpPr>
        <p:spPr>
          <a:xfrm>
            <a:off x="9648000" y="6732002"/>
            <a:ext cx="252000" cy="104775"/>
          </a:xfrm>
          <a:prstGeom prst="rect">
            <a:avLst/>
          </a:prstGeom>
        </p:spPr>
        <p:txBody>
          <a:bodyPr/>
          <a:lstStyle/>
          <a:p>
            <a:fld id="{C3B29725-EB05-4625-A355-066760C2369B}" type="slidenum">
              <a:rPr lang="nl-NL" smtClean="0"/>
              <a:pPr/>
              <a:t>‹#›</a:t>
            </a:fld>
            <a:endParaRPr lang="nl-NL" dirty="0"/>
          </a:p>
        </p:txBody>
      </p:sp>
      <p:sp>
        <p:nvSpPr>
          <p:cNvPr id="6" name="Footer Placeholder 5"/>
          <p:cNvSpPr>
            <a:spLocks noGrp="1"/>
          </p:cNvSpPr>
          <p:nvPr>
            <p:ph type="ftr" sz="quarter" idx="13"/>
          </p:nvPr>
        </p:nvSpPr>
        <p:spPr>
          <a:xfrm>
            <a:off x="8632821" y="6554790"/>
            <a:ext cx="1265237" cy="104775"/>
          </a:xfrm>
          <a:prstGeom prst="rect">
            <a:avLst/>
          </a:prstGeom>
        </p:spPr>
        <p:txBody>
          <a:bodyPr/>
          <a:lstStyle/>
          <a:p>
            <a:r>
              <a:rPr lang="en-US"/>
              <a:t>ML_foundation</a:t>
            </a:r>
            <a:endParaRPr lang="nl-NL"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Content 16">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5464058" cy="1104900"/>
          </a:xfrm>
          <a:prstGeom prst="rect">
            <a:avLst/>
          </a:prstGeom>
        </p:spPr>
        <p:txBody>
          <a:bodyPr/>
          <a:lstStyle/>
          <a:p>
            <a:r>
              <a:rPr lang="fr-FR"/>
              <a:t>Modifiez le style du titre</a:t>
            </a:r>
            <a:endParaRPr lang="en-GB" dirty="0"/>
          </a:p>
        </p:txBody>
      </p:sp>
      <p:sp>
        <p:nvSpPr>
          <p:cNvPr id="9" name="Freeform 6"/>
          <p:cNvSpPr>
            <a:spLocks/>
          </p:cNvSpPr>
          <p:nvPr/>
        </p:nvSpPr>
        <p:spPr bwMode="auto">
          <a:xfrm>
            <a:off x="5234107" y="0"/>
            <a:ext cx="4671893" cy="5887322"/>
          </a:xfrm>
          <a:custGeom>
            <a:avLst/>
            <a:gdLst/>
            <a:ahLst/>
            <a:cxnLst>
              <a:cxn ang="0">
                <a:pos x="782" y="0"/>
              </a:cxn>
              <a:cxn ang="0">
                <a:pos x="2429" y="0"/>
              </a:cxn>
              <a:cxn ang="0">
                <a:pos x="2429" y="1457"/>
              </a:cxn>
              <a:cxn ang="0">
                <a:pos x="2429" y="1472"/>
              </a:cxn>
              <a:cxn ang="0">
                <a:pos x="2428" y="1482"/>
              </a:cxn>
              <a:cxn ang="0">
                <a:pos x="2388" y="1687"/>
              </a:cxn>
              <a:cxn ang="0">
                <a:pos x="2249" y="2084"/>
              </a:cxn>
              <a:cxn ang="0">
                <a:pos x="2122" y="2284"/>
              </a:cxn>
              <a:cxn ang="0">
                <a:pos x="2025" y="2379"/>
              </a:cxn>
              <a:cxn ang="0">
                <a:pos x="1819" y="2476"/>
              </a:cxn>
              <a:cxn ang="0">
                <a:pos x="1760" y="2484"/>
              </a:cxn>
              <a:cxn ang="0">
                <a:pos x="1699" y="2484"/>
              </a:cxn>
              <a:cxn ang="0">
                <a:pos x="1690" y="2483"/>
              </a:cxn>
              <a:cxn ang="0">
                <a:pos x="1562" y="2459"/>
              </a:cxn>
              <a:cxn ang="0">
                <a:pos x="1554" y="2451"/>
              </a:cxn>
              <a:cxn ang="0">
                <a:pos x="1522" y="2378"/>
              </a:cxn>
              <a:cxn ang="0">
                <a:pos x="1415" y="2267"/>
              </a:cxn>
              <a:cxn ang="0">
                <a:pos x="1266" y="2168"/>
              </a:cxn>
              <a:cxn ang="0">
                <a:pos x="929" y="1993"/>
              </a:cxn>
              <a:cxn ang="0">
                <a:pos x="556" y="1797"/>
              </a:cxn>
              <a:cxn ang="0">
                <a:pos x="256" y="1586"/>
              </a:cxn>
              <a:cxn ang="0">
                <a:pos x="68" y="1358"/>
              </a:cxn>
              <a:cxn ang="0">
                <a:pos x="24" y="1256"/>
              </a:cxn>
              <a:cxn ang="0">
                <a:pos x="0" y="1129"/>
              </a:cxn>
              <a:cxn ang="0">
                <a:pos x="0" y="1060"/>
              </a:cxn>
              <a:cxn ang="0">
                <a:pos x="12" y="973"/>
              </a:cxn>
              <a:cxn ang="0">
                <a:pos x="112" y="718"/>
              </a:cxn>
              <a:cxn ang="0">
                <a:pos x="336" y="415"/>
              </a:cxn>
              <a:cxn ang="0">
                <a:pos x="730" y="43"/>
              </a:cxn>
              <a:cxn ang="0">
                <a:pos x="782" y="0"/>
              </a:cxn>
            </a:cxnLst>
            <a:rect l="0" t="0" r="r" b="b"/>
            <a:pathLst>
              <a:path w="2429" h="2484">
                <a:moveTo>
                  <a:pt x="782" y="0"/>
                </a:moveTo>
                <a:cubicBezTo>
                  <a:pt x="1331" y="0"/>
                  <a:pt x="1880" y="0"/>
                  <a:pt x="2429" y="0"/>
                </a:cubicBezTo>
                <a:cubicBezTo>
                  <a:pt x="2429" y="486"/>
                  <a:pt x="2429" y="971"/>
                  <a:pt x="2429" y="1457"/>
                </a:cubicBezTo>
                <a:cubicBezTo>
                  <a:pt x="2429" y="1462"/>
                  <a:pt x="2429" y="1467"/>
                  <a:pt x="2429" y="1472"/>
                </a:cubicBezTo>
                <a:cubicBezTo>
                  <a:pt x="2429" y="1476"/>
                  <a:pt x="2429" y="1479"/>
                  <a:pt x="2428" y="1482"/>
                </a:cubicBezTo>
                <a:cubicBezTo>
                  <a:pt x="2418" y="1551"/>
                  <a:pt x="2405" y="1619"/>
                  <a:pt x="2388" y="1687"/>
                </a:cubicBezTo>
                <a:cubicBezTo>
                  <a:pt x="2355" y="1824"/>
                  <a:pt x="2312" y="1957"/>
                  <a:pt x="2249" y="2084"/>
                </a:cubicBezTo>
                <a:cubicBezTo>
                  <a:pt x="2214" y="2155"/>
                  <a:pt x="2171" y="2222"/>
                  <a:pt x="2122" y="2284"/>
                </a:cubicBezTo>
                <a:cubicBezTo>
                  <a:pt x="2093" y="2319"/>
                  <a:pt x="2061" y="2351"/>
                  <a:pt x="2025" y="2379"/>
                </a:cubicBezTo>
                <a:cubicBezTo>
                  <a:pt x="1964" y="2427"/>
                  <a:pt x="1896" y="2461"/>
                  <a:pt x="1819" y="2476"/>
                </a:cubicBezTo>
                <a:cubicBezTo>
                  <a:pt x="1799" y="2480"/>
                  <a:pt x="1779" y="2481"/>
                  <a:pt x="1760" y="2484"/>
                </a:cubicBezTo>
                <a:cubicBezTo>
                  <a:pt x="1740" y="2484"/>
                  <a:pt x="1719" y="2484"/>
                  <a:pt x="1699" y="2484"/>
                </a:cubicBezTo>
                <a:cubicBezTo>
                  <a:pt x="1696" y="2484"/>
                  <a:pt x="1693" y="2483"/>
                  <a:pt x="1690" y="2483"/>
                </a:cubicBezTo>
                <a:cubicBezTo>
                  <a:pt x="1647" y="2480"/>
                  <a:pt x="1604" y="2471"/>
                  <a:pt x="1562" y="2459"/>
                </a:cubicBezTo>
                <a:cubicBezTo>
                  <a:pt x="1558" y="2457"/>
                  <a:pt x="1555" y="2455"/>
                  <a:pt x="1554" y="2451"/>
                </a:cubicBezTo>
                <a:cubicBezTo>
                  <a:pt x="1549" y="2424"/>
                  <a:pt x="1537" y="2400"/>
                  <a:pt x="1522" y="2378"/>
                </a:cubicBezTo>
                <a:cubicBezTo>
                  <a:pt x="1494" y="2334"/>
                  <a:pt x="1455" y="2300"/>
                  <a:pt x="1415" y="2267"/>
                </a:cubicBezTo>
                <a:cubicBezTo>
                  <a:pt x="1369" y="2229"/>
                  <a:pt x="1317" y="2198"/>
                  <a:pt x="1266" y="2168"/>
                </a:cubicBezTo>
                <a:cubicBezTo>
                  <a:pt x="1156" y="2105"/>
                  <a:pt x="1042" y="2050"/>
                  <a:pt x="929" y="1993"/>
                </a:cubicBezTo>
                <a:cubicBezTo>
                  <a:pt x="803" y="1930"/>
                  <a:pt x="677" y="1868"/>
                  <a:pt x="556" y="1797"/>
                </a:cubicBezTo>
                <a:cubicBezTo>
                  <a:pt x="450" y="1734"/>
                  <a:pt x="348" y="1667"/>
                  <a:pt x="256" y="1586"/>
                </a:cubicBezTo>
                <a:cubicBezTo>
                  <a:pt x="181" y="1520"/>
                  <a:pt x="115" y="1447"/>
                  <a:pt x="68" y="1358"/>
                </a:cubicBezTo>
                <a:cubicBezTo>
                  <a:pt x="50" y="1325"/>
                  <a:pt x="35" y="1292"/>
                  <a:pt x="24" y="1256"/>
                </a:cubicBezTo>
                <a:cubicBezTo>
                  <a:pt x="11" y="1215"/>
                  <a:pt x="2" y="1173"/>
                  <a:pt x="0" y="1129"/>
                </a:cubicBezTo>
                <a:cubicBezTo>
                  <a:pt x="0" y="1106"/>
                  <a:pt x="0" y="1083"/>
                  <a:pt x="0" y="1060"/>
                </a:cubicBezTo>
                <a:cubicBezTo>
                  <a:pt x="1" y="1031"/>
                  <a:pt x="6" y="1002"/>
                  <a:pt x="12" y="973"/>
                </a:cubicBezTo>
                <a:cubicBezTo>
                  <a:pt x="30" y="883"/>
                  <a:pt x="67" y="799"/>
                  <a:pt x="112" y="718"/>
                </a:cubicBezTo>
                <a:cubicBezTo>
                  <a:pt x="175" y="608"/>
                  <a:pt x="252" y="509"/>
                  <a:pt x="336" y="415"/>
                </a:cubicBezTo>
                <a:cubicBezTo>
                  <a:pt x="456" y="280"/>
                  <a:pt x="591" y="159"/>
                  <a:pt x="730" y="43"/>
                </a:cubicBezTo>
                <a:cubicBezTo>
                  <a:pt x="748" y="29"/>
                  <a:pt x="766" y="15"/>
                  <a:pt x="782" y="0"/>
                </a:cubicBezTo>
                <a:close/>
              </a:path>
            </a:pathLst>
          </a:custGeom>
          <a:solidFill>
            <a:schemeClr val="accent5"/>
          </a:solidFill>
          <a:ln w="9525">
            <a:solidFill>
              <a:schemeClr val="accent5"/>
            </a:solid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2"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5106308" y="-1"/>
            <a:ext cx="4799692"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184722" y="1919899"/>
            <a:ext cx="3350242" cy="4016445"/>
          </a:xfrm>
          <a:prstGeom prst="rect">
            <a:avLst/>
          </a:prstGeom>
        </p:spPr>
        <p:txBody>
          <a:bodyPr>
            <a:noAutofit/>
          </a:bodyPr>
          <a:lstStyle>
            <a:lvl1pPr>
              <a:lnSpc>
                <a:spcPct val="100000"/>
              </a:lnSpc>
              <a:defRPr sz="1463"/>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Tree>
    <p:extLst>
      <p:ext uri="{BB962C8B-B14F-4D97-AF65-F5344CB8AC3E}">
        <p14:creationId xmlns:p14="http://schemas.microsoft.com/office/powerpoint/2010/main" val="37493001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ontent 17">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6387"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6"/>
          <p:cNvSpPr>
            <a:spLocks/>
          </p:cNvSpPr>
          <p:nvPr/>
        </p:nvSpPr>
        <p:spPr bwMode="auto">
          <a:xfrm>
            <a:off x="5085314" y="0"/>
            <a:ext cx="4820686" cy="2073918"/>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4"/>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2" y="-1"/>
            <a:ext cx="4855291" cy="1865871"/>
          </a:xfrm>
          <a:prstGeom prst="rect">
            <a:avLst/>
          </a:prstGeom>
        </p:spPr>
        <p:txBody>
          <a:bodyPr/>
          <a:lstStyle/>
          <a:p>
            <a:r>
              <a:rPr lang="fr-FR"/>
              <a:t>Modifiez le style du titre</a:t>
            </a:r>
            <a:endParaRPr lang="en-GB" dirty="0"/>
          </a:p>
        </p:txBody>
      </p:sp>
      <p:sp>
        <p:nvSpPr>
          <p:cNvPr id="13"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4"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5"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6266444" y="251440"/>
            <a:ext cx="2920193" cy="953247"/>
          </a:xfrm>
          <a:prstGeom prst="rect">
            <a:avLst/>
          </a:prstGeom>
        </p:spPr>
        <p:txBody>
          <a:bodyPr>
            <a:noAutofit/>
          </a:bodyPr>
          <a:lstStyle>
            <a:lvl1pPr>
              <a:lnSpc>
                <a:spcPct val="100000"/>
              </a:lnSpc>
              <a:defRPr sz="1300" b="1">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7"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184721" y="2085519"/>
            <a:ext cx="4865331" cy="4286253"/>
          </a:xfrm>
          <a:prstGeom prst="rect">
            <a:avLst/>
          </a:prstGeom>
        </p:spPr>
        <p:txBody>
          <a:bodyPr>
            <a:noAutofit/>
          </a:bodyPr>
          <a:lstStyle>
            <a:lvl1pPr>
              <a:lnSpc>
                <a:spcPct val="100000"/>
              </a:lnSpc>
              <a:defRPr sz="1463">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Tree>
    <p:extLst>
      <p:ext uri="{BB962C8B-B14F-4D97-AF65-F5344CB8AC3E}">
        <p14:creationId xmlns:p14="http://schemas.microsoft.com/office/powerpoint/2010/main" val="23654034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741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916500"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916500"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916500"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916500"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916500"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916500"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916500"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916500"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 name="Round Single Corner Rectangle 2"/>
          <p:cNvSpPr/>
          <p:nvPr/>
        </p:nvSpPr>
        <p:spPr>
          <a:xfrm>
            <a:off x="9106500" y="0"/>
            <a:ext cx="702000" cy="693000"/>
          </a:xfrm>
          <a:prstGeom prst="round1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dirty="0">
              <a:solidFill>
                <a:srgbClr val="FFFFFF"/>
              </a:solidFill>
            </a:endParaRPr>
          </a:p>
        </p:txBody>
      </p:sp>
    </p:spTree>
    <p:extLst>
      <p:ext uri="{BB962C8B-B14F-4D97-AF65-F5344CB8AC3E}">
        <p14:creationId xmlns:p14="http://schemas.microsoft.com/office/powerpoint/2010/main" val="34325794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31491" y="404815"/>
            <a:ext cx="8892484" cy="865055"/>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9475531" y="6555759"/>
            <a:ext cx="295911" cy="175047"/>
          </a:xfrm>
          <a:prstGeom prst="rect">
            <a:avLst/>
          </a:prstGeom>
        </p:spPr>
        <p:txBody>
          <a:bodyPr wrap="none" lIns="74293" tIns="37147" rIns="74293" bIns="37147">
            <a:spAutoFit/>
          </a:bodyPr>
          <a:lstStyle/>
          <a:p>
            <a:pPr algn="r" defTabSz="742931"/>
            <a:fld id="{0502E5A9-B53C-401E-A0E0-4A359BB0A9E5}" type="slidenum">
              <a:rPr lang="en-US" sz="650">
                <a:solidFill>
                  <a:prstClr val="black">
                    <a:lumMod val="50000"/>
                    <a:lumOff val="50000"/>
                  </a:prstClr>
                </a:solidFill>
                <a:cs typeface="Verdana" panose="020B0604030504040204" pitchFamily="34" charset="0"/>
              </a:rPr>
              <a:pPr algn="r" defTabSz="742931"/>
              <a:t>‹#›</a:t>
            </a:fld>
            <a:endParaRPr lang="en-US" sz="650" dirty="0">
              <a:solidFill>
                <a:prstClr val="black">
                  <a:lumMod val="50000"/>
                  <a:lumOff val="50000"/>
                </a:prstClr>
              </a:solidFill>
              <a:cs typeface="Verdana" panose="020B060403050404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xmlns="" id="{834ADCB4-BFB1-450D-8F6D-64217F4CD92C}"/>
              </a:ext>
            </a:extLst>
          </p:cNvPr>
          <p:cNvSpPr/>
          <p:nvPr/>
        </p:nvSpPr>
        <p:spPr>
          <a:xfrm>
            <a:off x="2771746" y="6555759"/>
            <a:ext cx="1806746" cy="219456"/>
          </a:xfrm>
          <a:prstGeom prst="rect">
            <a:avLst/>
          </a:prstGeom>
        </p:spPr>
        <p:txBody>
          <a:bodyPr wrap="none" lIns="0" tIns="0" rIns="0" bIns="0" anchor="ctr">
            <a:noAutofit/>
          </a:bodyPr>
          <a:lstStyle/>
          <a:p>
            <a:pPr defTabSz="742931"/>
            <a:r>
              <a:rPr lang="en-US" sz="650" dirty="0">
                <a:solidFill>
                  <a:srgbClr val="EDEDED">
                    <a:lumMod val="50000"/>
                  </a:srgbClr>
                </a:solidFill>
                <a:cs typeface="Verdana" panose="020B0604030504040204" pitchFamily="34" charset="0"/>
              </a:rPr>
              <a:t>© 2017 Capgemini. All rights reserved.</a:t>
            </a:r>
          </a:p>
        </p:txBody>
      </p:sp>
    </p:spTree>
    <p:extLst>
      <p:ext uri="{BB962C8B-B14F-4D97-AF65-F5344CB8AC3E}">
        <p14:creationId xmlns:p14="http://schemas.microsoft.com/office/powerpoint/2010/main" val="20907242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7575837" y="6555758"/>
            <a:ext cx="1806745" cy="219456"/>
          </a:xfrm>
          <a:prstGeom prst="rect">
            <a:avLst/>
          </a:prstGeom>
        </p:spPr>
        <p:txBody>
          <a:bodyPr/>
          <a:lstStyle/>
          <a:p>
            <a:pPr defTabSz="742950"/>
            <a:r>
              <a:rPr lang="en-US" sz="1463">
                <a:solidFill>
                  <a:prstClr val="black"/>
                </a:solidFill>
              </a:rPr>
              <a:t>ML_foundation</a:t>
            </a:r>
            <a:endParaRPr lang="en-US" sz="1463" dirty="0">
              <a:solidFill>
                <a:prstClr val="black"/>
              </a:solidFill>
            </a:endParaRPr>
          </a:p>
        </p:txBody>
      </p:sp>
      <p:sp>
        <p:nvSpPr>
          <p:cNvPr id="7" name="Slide Number Placeholder 6"/>
          <p:cNvSpPr>
            <a:spLocks noGrp="1"/>
          </p:cNvSpPr>
          <p:nvPr>
            <p:ph type="sldNum" sz="quarter" idx="12"/>
          </p:nvPr>
        </p:nvSpPr>
        <p:spPr>
          <a:xfrm>
            <a:off x="9574511" y="6555758"/>
            <a:ext cx="100550" cy="215444"/>
          </a:xfrm>
          <a:prstGeom prst="rect">
            <a:avLst/>
          </a:prstGeom>
        </p:spPr>
        <p:txBody>
          <a:bodyPr/>
          <a:lstStyle/>
          <a:p>
            <a:pPr defTabSz="742950"/>
            <a:fld id="{DD205EFF-948D-4AF6-B54C-65639188FB5F}" type="slidenum">
              <a:rPr lang="en-US" sz="1463" smtClean="0">
                <a:solidFill>
                  <a:prstClr val="black"/>
                </a:solidFill>
              </a:rPr>
              <a:pPr defTabSz="742950"/>
              <a:t>‹#›</a:t>
            </a:fld>
            <a:endParaRPr lang="en-US" sz="1463" dirty="0">
              <a:solidFill>
                <a:prstClr val="black"/>
              </a:solidFill>
            </a:endParaRPr>
          </a:p>
        </p:txBody>
      </p:sp>
    </p:spTree>
    <p:extLst>
      <p:ext uri="{BB962C8B-B14F-4D97-AF65-F5344CB8AC3E}">
        <p14:creationId xmlns:p14="http://schemas.microsoft.com/office/powerpoint/2010/main" val="33964901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5843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5"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26860" tIns="34918" rIns="26860" bIns="34918" rtlCol="0" anchor="ctr"/>
          <a:lstStyle/>
          <a:p>
            <a:pPr algn="ctr" defTabSz="742950"/>
            <a:endParaRPr lang="en-US" sz="813" dirty="0">
              <a:solidFill>
                <a:srgbClr val="FFFFFF"/>
              </a:solidFill>
              <a:latin typeface="Arial"/>
              <a:cs typeface="Arial"/>
            </a:endParaRPr>
          </a:p>
        </p:txBody>
      </p:sp>
      <p:sp>
        <p:nvSpPr>
          <p:cNvPr id="2" name="Titre 1"/>
          <p:cNvSpPr>
            <a:spLocks noGrp="1"/>
          </p:cNvSpPr>
          <p:nvPr>
            <p:ph type="title" hasCustomPrompt="1"/>
            <p:custDataLst>
              <p:tags r:id="rId4"/>
            </p:custDataLst>
          </p:nvPr>
        </p:nvSpPr>
        <p:spPr>
          <a:xfrm>
            <a:off x="0" y="4490507"/>
            <a:ext cx="9906000" cy="1362097"/>
          </a:xfrm>
          <a:prstGeom prst="rect">
            <a:avLst/>
          </a:prstGeom>
        </p:spPr>
        <p:txBody>
          <a:bodyPr vert="horz" lIns="826470" tIns="33059" rIns="66118" bIns="33059" rtlCol="0" anchor="ctr" anchorCtr="0">
            <a:noAutofit/>
          </a:bodyPr>
          <a:lstStyle>
            <a:lvl1pPr algn="l" defTabSz="742903" rtl="0" eaLnBrk="1" latinLnBrk="0" hangingPunct="1">
              <a:spcBef>
                <a:spcPct val="0"/>
              </a:spcBef>
              <a:buNone/>
              <a:defRPr lang="en-US" sz="325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extLst>
      <p:ext uri="{BB962C8B-B14F-4D97-AF65-F5344CB8AC3E}">
        <p14:creationId xmlns:p14="http://schemas.microsoft.com/office/powerpoint/2010/main" val="113804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ntacts Info">
    <p:spTree>
      <p:nvGrpSpPr>
        <p:cNvPr id="1" name=""/>
        <p:cNvGrpSpPr/>
        <p:nvPr/>
      </p:nvGrpSpPr>
      <p:grpSpPr>
        <a:xfrm>
          <a:off x="0" y="0"/>
          <a:ext cx="0" cy="0"/>
          <a:chOff x="0" y="0"/>
          <a:chExt cx="0" cy="0"/>
        </a:xfrm>
      </p:grpSpPr>
      <p:pic>
        <p:nvPicPr>
          <p:cNvPr id="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20663" y="6381770"/>
            <a:ext cx="1558925" cy="339725"/>
          </a:xfrm>
          <a:prstGeom prst="rect">
            <a:avLst/>
          </a:prstGeom>
          <a:noFill/>
          <a:ln w="9525">
            <a:noFill/>
            <a:miter lim="800000"/>
            <a:headEnd/>
            <a:tailEnd/>
          </a:ln>
        </p:spPr>
      </p:pic>
      <p:sp>
        <p:nvSpPr>
          <p:cNvPr id="4" name="Rectangle 26"/>
          <p:cNvSpPr>
            <a:spLocks noChangeArrowheads="1"/>
          </p:cNvSpPr>
          <p:nvPr userDrawn="1"/>
        </p:nvSpPr>
        <p:spPr bwMode="auto">
          <a:xfrm>
            <a:off x="0" y="6286520"/>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hangingPunct="0">
              <a:lnSpc>
                <a:spcPct val="85000"/>
              </a:lnSpc>
              <a:defRPr/>
            </a:pPr>
            <a:endParaRPr lang="en-US" dirty="0">
              <a:solidFill>
                <a:prstClr val="black"/>
              </a:solidFill>
            </a:endParaRPr>
          </a:p>
        </p:txBody>
      </p:sp>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dirty="0">
              <a:solidFill>
                <a:prstClr val="black"/>
              </a:solidFill>
            </a:endParaRPr>
          </a:p>
        </p:txBody>
      </p:sp>
      <p:sp>
        <p:nvSpPr>
          <p:cNvPr id="2" name="Titre 1"/>
          <p:cNvSpPr>
            <a:spLocks noGrp="1"/>
          </p:cNvSpPr>
          <p:nvPr>
            <p:ph type="title"/>
          </p:nvPr>
        </p:nvSpPr>
        <p:spPr>
          <a:xfrm>
            <a:off x="0" y="409334"/>
            <a:ext cx="9906000" cy="369332"/>
          </a:xfrm>
        </p:spPr>
        <p:txBody>
          <a:bodyPr/>
          <a:lstStyle>
            <a:lvl1pPr>
              <a:defRPr baseline="0">
                <a:solidFill>
                  <a:schemeClr val="tx2"/>
                </a:solidFill>
              </a:defRPr>
            </a:lvl1pPr>
          </a:lstStyle>
          <a:p>
            <a:r>
              <a:rPr lang="en-US" noProof="0"/>
              <a:t>Click to edit Master title style</a:t>
            </a:r>
            <a:endParaRPr lang="en-US" noProof="0" dirty="0"/>
          </a:p>
        </p:txBody>
      </p:sp>
      <p:sp>
        <p:nvSpPr>
          <p:cNvPr id="8" name="Rectangle 19"/>
          <p:cNvSpPr>
            <a:spLocks noGrp="1" noChangeArrowheads="1"/>
          </p:cNvSpPr>
          <p:nvPr>
            <p:ph type="sldNum" sz="quarter" idx="11"/>
          </p:nvPr>
        </p:nvSpPr>
        <p:spPr>
          <a:xfrm>
            <a:off x="9647238" y="6732608"/>
            <a:ext cx="252412" cy="104775"/>
          </a:xfrm>
          <a:prstGeom prst="rect">
            <a:avLst/>
          </a:prstGeom>
        </p:spPr>
        <p:txBody>
          <a:bodyPr/>
          <a:lstStyle>
            <a:lvl1pPr algn="r" eaLnBrk="0" hangingPunct="0">
              <a:lnSpc>
                <a:spcPct val="85000"/>
              </a:lnSpc>
              <a:defRPr sz="800" b="0">
                <a:solidFill>
                  <a:srgbClr val="000000"/>
                </a:solidFill>
                <a:latin typeface="Arial" charset="0"/>
                <a:cs typeface="Arial" charset="0"/>
              </a:defRPr>
            </a:lvl1pPr>
          </a:lstStyle>
          <a:p>
            <a:pPr fontAlgn="base">
              <a:spcBef>
                <a:spcPct val="0"/>
              </a:spcBef>
              <a:spcAft>
                <a:spcPct val="0"/>
              </a:spcAft>
              <a:defRPr/>
            </a:pPr>
            <a:fld id="{6EB33DB0-12C1-484E-9CAD-F6AE3ED3D3DC}" type="slidenum">
              <a:rPr lang="en-US"/>
              <a:pPr fontAlgn="base">
                <a:spcBef>
                  <a:spcPct val="0"/>
                </a:spcBef>
                <a:spcAft>
                  <a:spcPct val="0"/>
                </a:spcAft>
                <a:defRPr/>
              </a:pPr>
              <a:t>‹#›</a:t>
            </a:fld>
            <a:endParaRPr lang="en-US" dirty="0"/>
          </a:p>
        </p:txBody>
      </p:sp>
      <p:sp>
        <p:nvSpPr>
          <p:cNvPr id="9" name="Rectangle 17"/>
          <p:cNvSpPr>
            <a:spLocks noGrp="1" noChangeArrowheads="1"/>
          </p:cNvSpPr>
          <p:nvPr>
            <p:ph type="dt" sz="half" idx="12"/>
          </p:nvPr>
        </p:nvSpPr>
        <p:spPr>
          <a:xfrm>
            <a:off x="6788156" y="6669360"/>
            <a:ext cx="2879725" cy="165100"/>
          </a:xfrm>
          <a:prstGeom prst="rect">
            <a:avLst/>
          </a:prstGeom>
        </p:spPr>
        <p:txBody>
          <a:bodyPr/>
          <a:lstStyle>
            <a:lvl1pPr algn="r" eaLnBrk="0" hangingPunct="0">
              <a:lnSpc>
                <a:spcPct val="85000"/>
              </a:lnSpc>
              <a:defRPr sz="600" smtClean="0">
                <a:solidFill>
                  <a:schemeClr val="tx1"/>
                </a:solidFill>
              </a:defRPr>
            </a:lvl1pPr>
          </a:lstStyle>
          <a:p>
            <a:pPr fontAlgn="base">
              <a:spcBef>
                <a:spcPct val="0"/>
              </a:spcBef>
              <a:spcAft>
                <a:spcPct val="0"/>
              </a:spcAft>
              <a:defRPr/>
            </a:pPr>
            <a:endParaRPr lang="en-US" dirty="0">
              <a:solidFill>
                <a:prstClr val="black"/>
              </a:solidFill>
            </a:endParaRPr>
          </a:p>
        </p:txBody>
      </p:sp>
      <p:sp>
        <p:nvSpPr>
          <p:cNvPr id="10" name="Rectangle 11"/>
          <p:cNvSpPr>
            <a:spLocks noChangeArrowheads="1"/>
          </p:cNvSpPr>
          <p:nvPr userDrawn="1"/>
        </p:nvSpPr>
        <p:spPr bwMode="auto">
          <a:xfrm>
            <a:off x="7257257" y="6381328"/>
            <a:ext cx="2808312" cy="215444"/>
          </a:xfrm>
          <a:prstGeom prst="rect">
            <a:avLst/>
          </a:prstGeom>
          <a:noFill/>
          <a:ln w="19050">
            <a:noFill/>
            <a:miter lim="800000"/>
            <a:headEnd/>
            <a:tailEnd/>
          </a:ln>
          <a:effectLst/>
        </p:spPr>
        <p:txBody>
          <a:bodyPr wrap="square" lIns="36000" rIns="72000">
            <a:spAutoFit/>
          </a:bodyPr>
          <a:lstStyle/>
          <a:p>
            <a:pPr fontAlgn="base">
              <a:spcBef>
                <a:spcPct val="0"/>
              </a:spcBef>
              <a:spcAft>
                <a:spcPct val="0"/>
              </a:spcAft>
              <a:defRPr/>
            </a:pPr>
            <a:r>
              <a:rPr lang="en-US" sz="800" dirty="0">
                <a:solidFill>
                  <a:prstClr val="black"/>
                </a:solidFill>
              </a:rPr>
              <a:t>IDP Monthly Review - AppsTwo OBU – April 2012</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 blue">
    <p:spTree>
      <p:nvGrpSpPr>
        <p:cNvPr id="1" name=""/>
        <p:cNvGrpSpPr/>
        <p:nvPr/>
      </p:nvGrpSpPr>
      <p:grpSpPr>
        <a:xfrm>
          <a:off x="0" y="0"/>
          <a:ext cx="0" cy="0"/>
          <a:chOff x="0" y="0"/>
          <a:chExt cx="0" cy="0"/>
        </a:xfrm>
      </p:grpSpPr>
      <p:sp>
        <p:nvSpPr>
          <p:cNvPr id="3" name="Freeform 4"/>
          <p:cNvSpPr>
            <a:spLocks/>
          </p:cNvSpPr>
          <p:nvPr userDrawn="1"/>
        </p:nvSpPr>
        <p:spPr bwMode="gray">
          <a:xfrm>
            <a:off x="0" y="0"/>
            <a:ext cx="9906000" cy="6858000"/>
          </a:xfrm>
          <a:custGeom>
            <a:avLst/>
            <a:gdLst/>
            <a:ahLst/>
            <a:cxnLst>
              <a:cxn ang="0">
                <a:pos x="624" y="3322"/>
              </a:cxn>
              <a:cxn ang="0">
                <a:pos x="715" y="3246"/>
              </a:cxn>
              <a:cxn ang="0">
                <a:pos x="805" y="3175"/>
              </a:cxn>
              <a:cxn ang="0">
                <a:pos x="898" y="3111"/>
              </a:cxn>
              <a:cxn ang="0">
                <a:pos x="993" y="3049"/>
              </a:cxn>
              <a:cxn ang="0">
                <a:pos x="1089" y="2993"/>
              </a:cxn>
              <a:cxn ang="0">
                <a:pos x="1285" y="2893"/>
              </a:cxn>
              <a:cxn ang="0">
                <a:pos x="1485" y="2806"/>
              </a:cxn>
              <a:cxn ang="0">
                <a:pos x="1693" y="2729"/>
              </a:cxn>
              <a:cxn ang="0">
                <a:pos x="1904" y="2662"/>
              </a:cxn>
              <a:cxn ang="0">
                <a:pos x="2118" y="2600"/>
              </a:cxn>
              <a:cxn ang="0">
                <a:pos x="2229" y="2571"/>
              </a:cxn>
              <a:cxn ang="0">
                <a:pos x="2475" y="2511"/>
              </a:cxn>
              <a:cxn ang="0">
                <a:pos x="2720" y="2456"/>
              </a:cxn>
              <a:cxn ang="0">
                <a:pos x="3205" y="2358"/>
              </a:cxn>
              <a:cxn ang="0">
                <a:pos x="3198" y="2358"/>
              </a:cxn>
              <a:cxn ang="0">
                <a:pos x="3929" y="2202"/>
              </a:cxn>
              <a:cxn ang="0">
                <a:pos x="4229" y="2129"/>
              </a:cxn>
              <a:cxn ang="0">
                <a:pos x="4409" y="2078"/>
              </a:cxn>
              <a:cxn ang="0">
                <a:pos x="4573" y="2025"/>
              </a:cxn>
              <a:cxn ang="0">
                <a:pos x="4725" y="1967"/>
              </a:cxn>
              <a:cxn ang="0">
                <a:pos x="4867" y="1902"/>
              </a:cxn>
              <a:cxn ang="0">
                <a:pos x="5000" y="1829"/>
              </a:cxn>
              <a:cxn ang="0">
                <a:pos x="5125" y="1745"/>
              </a:cxn>
              <a:cxn ang="0">
                <a:pos x="5245" y="1651"/>
              </a:cxn>
              <a:cxn ang="0">
                <a:pos x="5362" y="1542"/>
              </a:cxn>
              <a:cxn ang="0">
                <a:pos x="5475" y="1420"/>
              </a:cxn>
              <a:cxn ang="0">
                <a:pos x="5587" y="1280"/>
              </a:cxn>
              <a:cxn ang="0">
                <a:pos x="5702" y="1122"/>
              </a:cxn>
              <a:cxn ang="0">
                <a:pos x="5760" y="0"/>
              </a:cxn>
              <a:cxn ang="0">
                <a:pos x="0" y="4451"/>
              </a:cxn>
              <a:cxn ang="0">
                <a:pos x="20" y="4451"/>
              </a:cxn>
              <a:cxn ang="0">
                <a:pos x="55" y="4278"/>
              </a:cxn>
              <a:cxn ang="0">
                <a:pos x="102" y="4111"/>
              </a:cxn>
              <a:cxn ang="0">
                <a:pos x="124" y="4053"/>
              </a:cxn>
              <a:cxn ang="0">
                <a:pos x="169" y="3944"/>
              </a:cxn>
              <a:cxn ang="0">
                <a:pos x="220" y="3836"/>
              </a:cxn>
              <a:cxn ang="0">
                <a:pos x="278" y="3735"/>
              </a:cxn>
              <a:cxn ang="0">
                <a:pos x="342" y="3635"/>
              </a:cxn>
              <a:cxn ang="0">
                <a:pos x="415" y="3540"/>
              </a:cxn>
              <a:cxn ang="0">
                <a:pos x="493" y="3449"/>
              </a:cxn>
              <a:cxn ang="0">
                <a:pos x="578" y="3364"/>
              </a:cxn>
              <a:cxn ang="0">
                <a:pos x="624" y="3322"/>
              </a:cxn>
            </a:cxnLst>
            <a:rect l="0" t="0" r="r" b="b"/>
            <a:pathLst>
              <a:path w="5760" h="4451">
                <a:moveTo>
                  <a:pt x="624" y="3322"/>
                </a:moveTo>
                <a:lnTo>
                  <a:pt x="624" y="3322"/>
                </a:lnTo>
                <a:lnTo>
                  <a:pt x="669" y="3284"/>
                </a:lnTo>
                <a:lnTo>
                  <a:pt x="715" y="3246"/>
                </a:lnTo>
                <a:lnTo>
                  <a:pt x="760" y="3209"/>
                </a:lnTo>
                <a:lnTo>
                  <a:pt x="805" y="3175"/>
                </a:lnTo>
                <a:lnTo>
                  <a:pt x="853" y="3142"/>
                </a:lnTo>
                <a:lnTo>
                  <a:pt x="898" y="3111"/>
                </a:lnTo>
                <a:lnTo>
                  <a:pt x="945" y="3080"/>
                </a:lnTo>
                <a:lnTo>
                  <a:pt x="993" y="3049"/>
                </a:lnTo>
                <a:lnTo>
                  <a:pt x="1042" y="3020"/>
                </a:lnTo>
                <a:lnTo>
                  <a:pt x="1089" y="2993"/>
                </a:lnTo>
                <a:lnTo>
                  <a:pt x="1185" y="2940"/>
                </a:lnTo>
                <a:lnTo>
                  <a:pt x="1285" y="2893"/>
                </a:lnTo>
                <a:lnTo>
                  <a:pt x="1385" y="2847"/>
                </a:lnTo>
                <a:lnTo>
                  <a:pt x="1485" y="2806"/>
                </a:lnTo>
                <a:lnTo>
                  <a:pt x="1589" y="2766"/>
                </a:lnTo>
                <a:lnTo>
                  <a:pt x="1693" y="2729"/>
                </a:lnTo>
                <a:lnTo>
                  <a:pt x="1798" y="2695"/>
                </a:lnTo>
                <a:lnTo>
                  <a:pt x="1904" y="2662"/>
                </a:lnTo>
                <a:lnTo>
                  <a:pt x="2011" y="2631"/>
                </a:lnTo>
                <a:lnTo>
                  <a:pt x="2118" y="2600"/>
                </a:lnTo>
                <a:lnTo>
                  <a:pt x="2229" y="2571"/>
                </a:lnTo>
                <a:lnTo>
                  <a:pt x="2229" y="2571"/>
                </a:lnTo>
                <a:lnTo>
                  <a:pt x="2351" y="2540"/>
                </a:lnTo>
                <a:lnTo>
                  <a:pt x="2475" y="2511"/>
                </a:lnTo>
                <a:lnTo>
                  <a:pt x="2596" y="2482"/>
                </a:lnTo>
                <a:lnTo>
                  <a:pt x="2720" y="2456"/>
                </a:lnTo>
                <a:lnTo>
                  <a:pt x="2964" y="2406"/>
                </a:lnTo>
                <a:lnTo>
                  <a:pt x="3205" y="2358"/>
                </a:lnTo>
                <a:lnTo>
                  <a:pt x="3198" y="2358"/>
                </a:lnTo>
                <a:lnTo>
                  <a:pt x="3198" y="2358"/>
                </a:lnTo>
                <a:lnTo>
                  <a:pt x="3705" y="2251"/>
                </a:lnTo>
                <a:lnTo>
                  <a:pt x="3929" y="2202"/>
                </a:lnTo>
                <a:lnTo>
                  <a:pt x="4133" y="2155"/>
                </a:lnTo>
                <a:lnTo>
                  <a:pt x="4229" y="2129"/>
                </a:lnTo>
                <a:lnTo>
                  <a:pt x="4320" y="2104"/>
                </a:lnTo>
                <a:lnTo>
                  <a:pt x="4409" y="2078"/>
                </a:lnTo>
                <a:lnTo>
                  <a:pt x="4493" y="2053"/>
                </a:lnTo>
                <a:lnTo>
                  <a:pt x="4573" y="2025"/>
                </a:lnTo>
                <a:lnTo>
                  <a:pt x="4651" y="1996"/>
                </a:lnTo>
                <a:lnTo>
                  <a:pt x="4725" y="1967"/>
                </a:lnTo>
                <a:lnTo>
                  <a:pt x="4798" y="1935"/>
                </a:lnTo>
                <a:lnTo>
                  <a:pt x="4867" y="1902"/>
                </a:lnTo>
                <a:lnTo>
                  <a:pt x="4935" y="1865"/>
                </a:lnTo>
                <a:lnTo>
                  <a:pt x="5000" y="1829"/>
                </a:lnTo>
                <a:lnTo>
                  <a:pt x="5064" y="1789"/>
                </a:lnTo>
                <a:lnTo>
                  <a:pt x="5125" y="1745"/>
                </a:lnTo>
                <a:lnTo>
                  <a:pt x="5187" y="1700"/>
                </a:lnTo>
                <a:lnTo>
                  <a:pt x="5245" y="1651"/>
                </a:lnTo>
                <a:lnTo>
                  <a:pt x="5304" y="1598"/>
                </a:lnTo>
                <a:lnTo>
                  <a:pt x="5362" y="1542"/>
                </a:lnTo>
                <a:lnTo>
                  <a:pt x="5418" y="1484"/>
                </a:lnTo>
                <a:lnTo>
                  <a:pt x="5475" y="1420"/>
                </a:lnTo>
                <a:lnTo>
                  <a:pt x="5531" y="1351"/>
                </a:lnTo>
                <a:lnTo>
                  <a:pt x="5587" y="1280"/>
                </a:lnTo>
                <a:lnTo>
                  <a:pt x="5644" y="1204"/>
                </a:lnTo>
                <a:lnTo>
                  <a:pt x="5702" y="1122"/>
                </a:lnTo>
                <a:lnTo>
                  <a:pt x="5760" y="1036"/>
                </a:lnTo>
                <a:lnTo>
                  <a:pt x="5760" y="0"/>
                </a:lnTo>
                <a:lnTo>
                  <a:pt x="0" y="0"/>
                </a:lnTo>
                <a:lnTo>
                  <a:pt x="0" y="4451"/>
                </a:lnTo>
                <a:lnTo>
                  <a:pt x="20" y="4451"/>
                </a:lnTo>
                <a:lnTo>
                  <a:pt x="20" y="4451"/>
                </a:lnTo>
                <a:lnTo>
                  <a:pt x="35" y="4366"/>
                </a:lnTo>
                <a:lnTo>
                  <a:pt x="55" y="4278"/>
                </a:lnTo>
                <a:lnTo>
                  <a:pt x="76" y="4195"/>
                </a:lnTo>
                <a:lnTo>
                  <a:pt x="102" y="4111"/>
                </a:lnTo>
                <a:lnTo>
                  <a:pt x="102" y="4111"/>
                </a:lnTo>
                <a:lnTo>
                  <a:pt x="124" y="4053"/>
                </a:lnTo>
                <a:lnTo>
                  <a:pt x="145" y="3998"/>
                </a:lnTo>
                <a:lnTo>
                  <a:pt x="169" y="3944"/>
                </a:lnTo>
                <a:lnTo>
                  <a:pt x="193" y="3889"/>
                </a:lnTo>
                <a:lnTo>
                  <a:pt x="220" y="3836"/>
                </a:lnTo>
                <a:lnTo>
                  <a:pt x="247" y="3786"/>
                </a:lnTo>
                <a:lnTo>
                  <a:pt x="278" y="3735"/>
                </a:lnTo>
                <a:lnTo>
                  <a:pt x="309" y="3684"/>
                </a:lnTo>
                <a:lnTo>
                  <a:pt x="342" y="3635"/>
                </a:lnTo>
                <a:lnTo>
                  <a:pt x="378" y="3587"/>
                </a:lnTo>
                <a:lnTo>
                  <a:pt x="415" y="3540"/>
                </a:lnTo>
                <a:lnTo>
                  <a:pt x="453" y="3495"/>
                </a:lnTo>
                <a:lnTo>
                  <a:pt x="493" y="3449"/>
                </a:lnTo>
                <a:lnTo>
                  <a:pt x="535" y="3406"/>
                </a:lnTo>
                <a:lnTo>
                  <a:pt x="578" y="3364"/>
                </a:lnTo>
                <a:lnTo>
                  <a:pt x="624" y="3322"/>
                </a:lnTo>
                <a:lnTo>
                  <a:pt x="624" y="3322"/>
                </a:lnTo>
                <a:close/>
              </a:path>
            </a:pathLst>
          </a:custGeom>
          <a:blipFill dpi="0" rotWithShape="1">
            <a:blip r:embed="rId2" cstate="screen"/>
            <a:srcRect/>
            <a:stretch>
              <a:fillRect/>
            </a:stretch>
          </a:blipFill>
          <a:ln w="9525">
            <a:noFill/>
            <a:round/>
            <a:headEnd/>
            <a:tailEnd/>
          </a:ln>
        </p:spPr>
        <p:txBody>
          <a:bodyPr/>
          <a:lstStyle/>
          <a:p>
            <a:pPr algn="ctr" eaLnBrk="0" fontAlgn="base" hangingPunct="0">
              <a:lnSpc>
                <a:spcPct val="85000"/>
              </a:lnSpc>
              <a:spcBef>
                <a:spcPct val="0"/>
              </a:spcBef>
              <a:spcAft>
                <a:spcPct val="0"/>
              </a:spcAft>
              <a:defRPr/>
            </a:pPr>
            <a:endParaRPr lang="nl-NL" sz="1000" b="1">
              <a:solidFill>
                <a:srgbClr val="FFFFFF"/>
              </a:solidFill>
            </a:endParaRPr>
          </a:p>
        </p:txBody>
      </p:sp>
      <p:sp>
        <p:nvSpPr>
          <p:cNvPr id="2" name="Title 1"/>
          <p:cNvSpPr>
            <a:spLocks noGrp="1"/>
          </p:cNvSpPr>
          <p:nvPr>
            <p:ph type="title"/>
          </p:nvPr>
        </p:nvSpPr>
        <p:spPr>
          <a:xfrm>
            <a:off x="3666000" y="5465200"/>
            <a:ext cx="5850000" cy="369332"/>
          </a:xfrm>
        </p:spPr>
        <p:txBody>
          <a:bodyPr/>
          <a:lstStyle>
            <a:lvl1pPr algn="r">
              <a:defRPr/>
            </a:lvl1pPr>
          </a:lstStyle>
          <a:p>
            <a:r>
              <a:rPr lang="en-US"/>
              <a:t>Click to edit Master title style</a:t>
            </a:r>
            <a:endParaRPr lang="en-GB" dirty="0"/>
          </a:p>
        </p:txBody>
      </p:sp>
      <p:sp>
        <p:nvSpPr>
          <p:cNvPr id="4" name="Footer Placeholder 19"/>
          <p:cNvSpPr>
            <a:spLocks noGrp="1"/>
          </p:cNvSpPr>
          <p:nvPr>
            <p:ph type="ftr" sz="quarter" idx="10"/>
          </p:nvPr>
        </p:nvSpPr>
        <p:spPr>
          <a:xfrm>
            <a:off x="6745288" y="6500813"/>
            <a:ext cx="3136900" cy="349250"/>
          </a:xfrm>
          <a:prstGeom prst="rect">
            <a:avLst/>
          </a:prstGeom>
        </p:spPr>
        <p:txBody>
          <a:bodyPr/>
          <a:lstStyle>
            <a:lvl1pPr algn="r">
              <a:lnSpc>
                <a:spcPts val="1300"/>
              </a:lnSpc>
              <a:defRPr sz="800" dirty="0" smtClean="0"/>
            </a:lvl1pPr>
          </a:lstStyle>
          <a:p>
            <a:pPr>
              <a:defRPr/>
            </a:pPr>
            <a:r>
              <a:rPr lang="en-US">
                <a:solidFill>
                  <a:prstClr val="black"/>
                </a:solidFill>
              </a:rPr>
              <a:t>ML_foundation</a:t>
            </a:r>
            <a:endParaRPr lang="en-GB" dirty="0">
              <a:solidFill>
                <a:prstClr val="black"/>
              </a:solidFill>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3650"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3"/>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32641" name="think-cell Slide" r:id="rId8" imgW="360" imgH="360" progId="">
                  <p:embed/>
                </p:oleObj>
              </mc:Choice>
              <mc:Fallback>
                <p:oleObj name="think-cell Slide" r:id="rId8" imgW="360" imgH="360" progId="">
                  <p:embed/>
                  <p:pic>
                    <p:nvPicPr>
                      <p:cNvPr id="0" name="Picture 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5781929"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grpSp>
      </p:grpSp>
      <p:sp>
        <p:nvSpPr>
          <p:cNvPr id="335" name="Rectangle 9"/>
          <p:cNvSpPr>
            <a:spLocks noChangeArrowheads="1"/>
          </p:cNvSpPr>
          <p:nvPr userDrawn="1">
            <p:custDataLst>
              <p:tags r:id="rId4"/>
            </p:custDataLst>
          </p:nvPr>
        </p:nvSpPr>
        <p:spPr bwMode="gray">
          <a:xfrm>
            <a:off x="1117963" y="3617151"/>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Arial"/>
                <a:cs typeface="Arial"/>
              </a:rPr>
              <a:t>About Capgemini</a:t>
            </a:r>
            <a:endParaRPr lang="en-US" sz="1000" dirty="0">
              <a:solidFill>
                <a:schemeClr val="bg1"/>
              </a:solidFill>
              <a:latin typeface="Arial" pitchFamily="34" charset="0"/>
              <a:cs typeface="Arial" pitchFamily="34" charset="0"/>
            </a:endParaRPr>
          </a:p>
          <a:p>
            <a:pPr marL="0" indent="0" algn="just"/>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With 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0" cstate="print"/>
          <a:stretch>
            <a:fillRect/>
          </a:stretch>
        </p:blipFill>
        <p:spPr>
          <a:xfrm>
            <a:off x="867726" y="3468294"/>
            <a:ext cx="519572" cy="52250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31617" name="think-cell Slide" r:id="rId5" imgW="360" imgH="360" progId="">
                  <p:embed/>
                </p:oleObj>
              </mc:Choice>
              <mc:Fallback>
                <p:oleObj name="think-cell Slide" r:id="rId5" imgW="360" imgH="360" progId="">
                  <p:embed/>
                  <p:pic>
                    <p:nvPicPr>
                      <p:cNvPr id="0" name="Picture 2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5286202" y="2940257"/>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Arial"/>
                <a:cs typeface="Arial"/>
              </a:rPr>
              <a:t>About Capgemini</a:t>
            </a:r>
            <a:endParaRPr lang="en-US" sz="1000" dirty="0">
              <a:solidFill>
                <a:schemeClr val="bg1"/>
              </a:solidFill>
              <a:latin typeface="Arial" pitchFamily="34" charset="0"/>
              <a:cs typeface="Arial" pitchFamily="34" charset="0"/>
            </a:endParaRPr>
          </a:p>
          <a:p>
            <a:pPr marL="0" indent="0" algn="just"/>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With 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7" cstate="print"/>
          <a:stretch>
            <a:fillRect/>
          </a:stretch>
        </p:blipFill>
        <p:spPr>
          <a:xfrm>
            <a:off x="5035964" y="2791400"/>
            <a:ext cx="519572" cy="52250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8545" name="think-cell Slide" r:id="rId7" imgW="360" imgH="360" progId="">
                  <p:embed/>
                </p:oleObj>
              </mc:Choice>
              <mc:Fallback>
                <p:oleObj name="think-cell Slide" r:id="rId7" imgW="360" imgH="3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3"/>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7521" name="think-cell Slide" r:id="rId7" imgW="360" imgH="360" progId="">
                  <p:embed/>
                </p:oleObj>
              </mc:Choice>
              <mc:Fallback>
                <p:oleObj name="think-cell Slide" r:id="rId7" imgW="360" imgH="3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052"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826"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6"/>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6482"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custDataLst>
              <p:tags r:id="rId7"/>
            </p:custDataLst>
          </p:nvPr>
        </p:nvSpPr>
        <p:spPr>
          <a:xfrm>
            <a:off x="0"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7506"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530" name="think-cell Slide" r:id="rId8" imgW="360" imgH="360" progId="">
                  <p:embed/>
                </p:oleObj>
              </mc:Choice>
              <mc:Fallback>
                <p:oleObj name="think-cell Slide" r:id="rId8" imgW="360" imgH="360" progId="">
                  <p:embed/>
                  <p:pic>
                    <p:nvPicPr>
                      <p:cNvPr id="0" name="Picture 2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323487" y="1501977"/>
            <a:ext cx="6807651" cy="2950251"/>
          </a:xfrm>
        </p:spPr>
        <p:txBody>
          <a:bodyPr/>
          <a:lstStyle/>
          <a:p>
            <a:pPr lvl="0"/>
            <a:r>
              <a:rPr lang="en-US" noProof="0" dirty="0"/>
              <a:t>Click to edit Master text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99554" name="think-cell Slide" r:id="rId6" imgW="360" imgH="360" progId="">
                  <p:embed/>
                </p:oleObj>
              </mc:Choice>
              <mc:Fallback>
                <p:oleObj name="think-cell Slide" r:id="rId6" imgW="360" imgH="360" progId="">
                  <p:embed/>
                  <p:pic>
                    <p:nvPicPr>
                      <p:cNvPr id="0" name="Picture 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5"/>
            <a:ext cx="958260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300578"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323487" y="1495447"/>
            <a:ext cx="9598643"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1602"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2626" name="think-cell Slide" r:id="rId9" imgW="360" imgH="360" progId="">
                  <p:embed/>
                </p:oleObj>
              </mc:Choice>
              <mc:Fallback>
                <p:oleObj name="think-cell Slide" r:id="rId9" imgW="360" imgH="360" progId="">
                  <p:embed/>
                  <p:pic>
                    <p:nvPicPr>
                      <p:cNvPr id="0" name="Picture 2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Text Placeholder 2"/>
          <p:cNvSpPr>
            <a:spLocks noGrp="1"/>
          </p:cNvSpPr>
          <p:nvPr>
            <p:ph type="body" idx="1" hasCustomPrompt="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237533"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5051356"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906000" cy="1188000"/>
          </a:xfrm>
        </p:spPr>
        <p:txBody>
          <a:bodyPr/>
          <a:lstStyle>
            <a:lvl1pPr>
              <a:defRPr>
                <a:solidFill>
                  <a:schemeClr val="tx1"/>
                </a:solidFill>
              </a:defRPr>
            </a:lvl1pPr>
          </a:lstStyle>
          <a:p>
            <a:r>
              <a:rPr lang="en-US" noProof="0" dirty="0"/>
              <a:t>Click to edit Master title style</a:t>
            </a:r>
          </a:p>
        </p:txBody>
      </p:sp>
    </p:spTree>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table slide">
    <p:spTree>
      <p:nvGrpSpPr>
        <p:cNvPr id="1" name=""/>
        <p:cNvGrpSpPr/>
        <p:nvPr/>
      </p:nvGrpSpPr>
      <p:grpSpPr>
        <a:xfrm>
          <a:off x="0" y="0"/>
          <a:ext cx="0" cy="0"/>
          <a:chOff x="0" y="0"/>
          <a:chExt cx="0" cy="0"/>
        </a:xfrm>
      </p:grpSpPr>
      <p:sp>
        <p:nvSpPr>
          <p:cNvPr id="2" name="Titre 1"/>
          <p:cNvSpPr>
            <a:spLocks noGrp="1"/>
          </p:cNvSpPr>
          <p:nvPr>
            <p:ph type="title"/>
          </p:nvPr>
        </p:nvSpPr>
        <p:spPr>
          <a:xfrm>
            <a:off x="360000" y="285728"/>
            <a:ext cx="9126000" cy="430887"/>
          </a:xfrm>
        </p:spPr>
        <p:txBody>
          <a:bodyPr/>
          <a:lstStyle/>
          <a:p>
            <a:r>
              <a:rPr lang="en-US" dirty="0"/>
              <a:t>Click to edit Master title style</a:t>
            </a:r>
          </a:p>
        </p:txBody>
      </p:sp>
      <p:sp>
        <p:nvSpPr>
          <p:cNvPr id="7" name="Table Placeholder 6"/>
          <p:cNvSpPr>
            <a:spLocks noGrp="1"/>
          </p:cNvSpPr>
          <p:nvPr>
            <p:ph type="tbl" sz="quarter" idx="10"/>
          </p:nvPr>
        </p:nvSpPr>
        <p:spPr>
          <a:xfrm>
            <a:off x="360000" y="1908000"/>
            <a:ext cx="4368000" cy="4212000"/>
          </a:xfrm>
        </p:spPr>
        <p:txBody>
          <a:bodyPr/>
          <a:lstStyle/>
          <a:p>
            <a:pPr lvl="0"/>
            <a:endParaRPr lang="en-GB" noProof="0" dirty="0"/>
          </a:p>
        </p:txBody>
      </p:sp>
      <p:sp>
        <p:nvSpPr>
          <p:cNvPr id="10" name="Table Placeholder 9"/>
          <p:cNvSpPr>
            <a:spLocks noGrp="1"/>
          </p:cNvSpPr>
          <p:nvPr>
            <p:ph type="tbl" sz="quarter" idx="11"/>
          </p:nvPr>
        </p:nvSpPr>
        <p:spPr>
          <a:xfrm>
            <a:off x="5148000" y="1908003"/>
            <a:ext cx="4368000" cy="4213225"/>
          </a:xfrm>
        </p:spPr>
        <p:txBody>
          <a:bodyPr/>
          <a:lstStyle/>
          <a:p>
            <a:pPr lvl="0"/>
            <a:endParaRPr lang="en-GB" noProof="0" dirty="0"/>
          </a:p>
        </p:txBody>
      </p:sp>
      <p:sp>
        <p:nvSpPr>
          <p:cNvPr id="8" name="Footer Placeholder 19"/>
          <p:cNvSpPr>
            <a:spLocks noGrp="1"/>
          </p:cNvSpPr>
          <p:nvPr>
            <p:ph type="ftr" sz="quarter" idx="3"/>
          </p:nvPr>
        </p:nvSpPr>
        <p:spPr>
          <a:xfrm>
            <a:off x="6745322" y="6500834"/>
            <a:ext cx="3136900" cy="349229"/>
          </a:xfrm>
          <a:prstGeom prst="rect">
            <a:avLst/>
          </a:prstGeom>
        </p:spPr>
        <p:txBody>
          <a:bodyPr vert="horz" wrap="square" lIns="91440" tIns="45720" rIns="91440" bIns="45720" numCol="1" anchor="ctr" anchorCtr="0" compatLnSpc="1">
            <a:prstTxWarp prst="textNoShape">
              <a:avLst/>
            </a:prstTxWarp>
          </a:bodyPr>
          <a:lstStyle>
            <a:lvl1pPr algn="r">
              <a:lnSpc>
                <a:spcPts val="1300"/>
              </a:lnSpc>
              <a:defRPr sz="800"/>
            </a:lvl1pPr>
          </a:lstStyle>
          <a:p>
            <a:pPr>
              <a:defRPr/>
            </a:pPr>
            <a:r>
              <a:rPr lang="en-GB">
                <a:solidFill>
                  <a:srgbClr val="263147"/>
                </a:solidFill>
              </a:rPr>
              <a:t>ML_foundation</a:t>
            </a:r>
            <a:endParaRPr lang="en-GB" dirty="0">
              <a:solidFill>
                <a:srgbClr val="263147"/>
              </a:soli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1377" name="think-cell Slide" r:id="rId8" imgW="360" imgH="360" progId="">
                  <p:embed/>
                </p:oleObj>
              </mc:Choice>
              <mc:Fallback>
                <p:oleObj name="think-cell Slide" r:id="rId8" imgW="360" imgH="360" progId="">
                  <p:embed/>
                  <p:pic>
                    <p:nvPicPr>
                      <p:cNvPr id="0" name="Picture 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5"/>
            </p:custDataLst>
          </p:nvPr>
        </p:nvSpPr>
        <p:spPr>
          <a:xfrm>
            <a:off x="323487" y="1501979"/>
            <a:ext cx="6807652" cy="2950251"/>
          </a:xfrm>
        </p:spPr>
        <p:txBody>
          <a:bodyPr/>
          <a:lstStyle/>
          <a:p>
            <a:pPr lvl="0"/>
            <a:r>
              <a:rPr lang="en-US" noProof="0" dirty="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1" descr="test1.jpg"/>
          <p:cNvPicPr>
            <a:picLocks noChangeAspect="1"/>
          </p:cNvPicPr>
          <p:nvPr userDrawn="1"/>
        </p:nvPicPr>
        <p:blipFill>
          <a:blip r:embed="rId8" cstate="print"/>
          <a:srcRect l="240" t="24" r="259" b="533"/>
          <a:stretch>
            <a:fillRect/>
          </a:stretch>
        </p:blipFill>
        <p:spPr bwMode="auto">
          <a:xfrm>
            <a:off x="0" y="1323976"/>
            <a:ext cx="9906000" cy="5534025"/>
          </a:xfrm>
          <a:prstGeom prst="rect">
            <a:avLst/>
          </a:prstGeom>
          <a:noFill/>
          <a:ln w="9525">
            <a:noFill/>
            <a:miter lim="800000"/>
            <a:headEnd/>
            <a:tailEnd/>
          </a:ln>
        </p:spPr>
      </p:pic>
      <p:sp>
        <p:nvSpPr>
          <p:cNvPr id="5" name="Rectangle 4"/>
          <p:cNvSpPr/>
          <p:nvPr userDrawn="1">
            <p:custDataLst>
              <p:tags r:id="rId2"/>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14400">
              <a:defRPr/>
            </a:pPr>
            <a:endParaRPr lang="en-US" sz="1300" dirty="0">
              <a:solidFill>
                <a:prstClr val="white"/>
              </a:solidFill>
            </a:endParaRPr>
          </a:p>
        </p:txBody>
      </p:sp>
      <p:sp>
        <p:nvSpPr>
          <p:cNvPr id="6" name="Rectangle 7"/>
          <p:cNvSpPr/>
          <p:nvPr userDrawn="1">
            <p:custDataLst>
              <p:tags r:id="rId3"/>
            </p:custDataLst>
          </p:nvPr>
        </p:nvSpPr>
        <p:spPr bwMode="auto">
          <a:xfrm>
            <a:off x="-1720" y="1"/>
            <a:ext cx="990772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graphicFrame>
        <p:nvGraphicFramePr>
          <p:cNvPr id="7" name="Object 2" hidden="1"/>
          <p:cNvGraphicFramePr>
            <a:graphicFrameLocks noChangeAspect="1"/>
          </p:cNvGraphicFramePr>
          <p:nvPr>
            <p:custDataLst>
              <p:tags r:id="rId4"/>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0816" name="think-cell Slide" r:id="rId9" imgW="360" imgH="360" progId="">
                  <p:embed/>
                </p:oleObj>
              </mc:Choice>
              <mc:Fallback>
                <p:oleObj name="think-cell Slide" r:id="rId9" imgW="360" imgH="360" progId="">
                  <p:embed/>
                  <p:pic>
                    <p:nvPicPr>
                      <p:cNvPr id="0" name="Picture 2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cstate="print"/>
          <a:srcRect/>
          <a:stretch>
            <a:fillRect/>
          </a:stretch>
        </p:blipFill>
        <p:spPr bwMode="auto">
          <a:xfrm>
            <a:off x="6569604" y="6521451"/>
            <a:ext cx="3001037" cy="238125"/>
          </a:xfrm>
          <a:prstGeom prst="rect">
            <a:avLst/>
          </a:prstGeom>
          <a:noFill/>
          <a:ln w="9525">
            <a:noFill/>
            <a:miter lim="800000"/>
            <a:headEnd/>
            <a:tailEnd/>
          </a:ln>
        </p:spPr>
      </p:pic>
      <p:pic>
        <p:nvPicPr>
          <p:cNvPr id="9" name="Picture 103" descr="C:\Users\UserSim\Desktop\Capgemini\Capgemini_logo_cmyk.png"/>
          <p:cNvPicPr>
            <a:picLocks noChangeAspect="1" noChangeArrowheads="1"/>
          </p:cNvPicPr>
          <p:nvPr userDrawn="1">
            <p:custDataLst>
              <p:tags r:id="rId6"/>
            </p:custDataLst>
          </p:nvPr>
        </p:nvPicPr>
        <p:blipFill>
          <a:blip r:embed="rId12" cstate="print"/>
          <a:srcRect/>
          <a:stretch>
            <a:fillRect/>
          </a:stretch>
        </p:blipFill>
        <p:spPr bwMode="auto">
          <a:xfrm>
            <a:off x="715433" y="652464"/>
            <a:ext cx="3001037" cy="695325"/>
          </a:xfrm>
          <a:prstGeom prst="rect">
            <a:avLst/>
          </a:prstGeom>
          <a:noFill/>
          <a:ln w="9525">
            <a:noFill/>
            <a:miter lim="800000"/>
            <a:headEnd/>
            <a:tailEnd/>
          </a:ln>
        </p:spPr>
      </p:pic>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5"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fr-F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4" name="Image 9" descr="test5.jpg"/>
          <p:cNvPicPr>
            <a:picLocks noChangeAspect="1"/>
          </p:cNvPicPr>
          <p:nvPr userDrawn="1"/>
        </p:nvPicPr>
        <p:blipFill>
          <a:blip r:embed="rId8" cstate="print"/>
          <a:srcRect l="240" t="179" r="380" b="511"/>
          <a:stretch>
            <a:fillRect/>
          </a:stretch>
        </p:blipFill>
        <p:spPr bwMode="auto">
          <a:xfrm>
            <a:off x="0" y="1050926"/>
            <a:ext cx="9906000" cy="5807075"/>
          </a:xfrm>
          <a:prstGeom prst="rect">
            <a:avLst/>
          </a:prstGeom>
          <a:noFill/>
          <a:ln w="9525">
            <a:noFill/>
            <a:miter lim="800000"/>
            <a:headEnd/>
            <a:tailEnd/>
          </a:ln>
        </p:spPr>
      </p:pic>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1840" name="think-cell Slide" r:id="rId9" imgW="360" imgH="360" progId="">
                  <p:embed/>
                </p:oleObj>
              </mc:Choice>
              <mc:Fallback>
                <p:oleObj name="think-cell Slide" r:id="rId9" imgW="360" imgH="360" progId="">
                  <p:embed/>
                  <p:pic>
                    <p:nvPicPr>
                      <p:cNvPr id="0" name="Picture 2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p:nvPr userDrawn="1">
            <p:custDataLst>
              <p:tags r:id="rId3"/>
            </p:custDataLst>
          </p:nvPr>
        </p:nvSpPr>
        <p:spPr bwMode="auto">
          <a:xfrm>
            <a:off x="-1720" y="1"/>
            <a:ext cx="990772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pic>
        <p:nvPicPr>
          <p:cNvPr id="7" name="Picture 103" descr="C:\Users\UserSim\Desktop\Capgemini\Capgemini_logo_cmyk.png"/>
          <p:cNvPicPr>
            <a:picLocks noChangeAspect="1" noChangeArrowheads="1"/>
          </p:cNvPicPr>
          <p:nvPr userDrawn="1">
            <p:custDataLst>
              <p:tags r:id="rId4"/>
            </p:custDataLst>
          </p:nvPr>
        </p:nvPicPr>
        <p:blipFill>
          <a:blip r:embed="rId11" cstate="print"/>
          <a:srcRect/>
          <a:stretch>
            <a:fillRect/>
          </a:stretch>
        </p:blipFill>
        <p:spPr bwMode="auto">
          <a:xfrm>
            <a:off x="715433" y="652464"/>
            <a:ext cx="3001037" cy="695325"/>
          </a:xfrm>
          <a:prstGeom prst="rect">
            <a:avLst/>
          </a:prstGeom>
          <a:noFill/>
          <a:ln w="9525">
            <a:noFill/>
            <a:miter lim="800000"/>
            <a:headEnd/>
            <a:tailEnd/>
          </a:ln>
        </p:spPr>
      </p:pic>
      <p:sp>
        <p:nvSpPr>
          <p:cNvPr id="8" name="Rectangle 7"/>
          <p:cNvSpPr/>
          <p:nvPr userDrawn="1">
            <p:custDataLst>
              <p:tags r:id="rId5"/>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14400">
              <a:defRPr/>
            </a:pPr>
            <a:endParaRPr lang="en-US" sz="1300" dirty="0">
              <a:solidFill>
                <a:prstClr val="white"/>
              </a:solidFill>
            </a:endParaRPr>
          </a:p>
        </p:txBody>
      </p:sp>
      <p:pic>
        <p:nvPicPr>
          <p:cNvPr id="9" name="Picture 104" descr="C:\Users\UserSim\Desktop\Capgemini\moto.emf"/>
          <p:cNvPicPr>
            <a:picLocks noChangeAspect="1" noChangeArrowheads="1"/>
          </p:cNvPicPr>
          <p:nvPr userDrawn="1">
            <p:custDataLst>
              <p:tags r:id="rId6"/>
            </p:custDataLst>
          </p:nvPr>
        </p:nvPicPr>
        <p:blipFill>
          <a:blip r:embed="rId12" cstate="print"/>
          <a:srcRect/>
          <a:stretch>
            <a:fillRect/>
          </a:stretch>
        </p:blipFill>
        <p:spPr bwMode="auto">
          <a:xfrm>
            <a:off x="6569604" y="6521451"/>
            <a:ext cx="3001037" cy="238125"/>
          </a:xfrm>
          <a:prstGeom prst="rect">
            <a:avLst/>
          </a:prstGeom>
          <a:noFill/>
          <a:ln w="9525">
            <a:noFill/>
            <a:miter lim="800000"/>
            <a:headEnd/>
            <a:tailEnd/>
          </a:ln>
        </p:spPr>
      </p:pic>
      <p:sp>
        <p:nvSpPr>
          <p:cNvPr id="16" name="Title 1"/>
          <p:cNvSpPr>
            <a:spLocks noGrp="1"/>
          </p:cNvSpPr>
          <p:nvPr>
            <p:ph type="title"/>
          </p:nvPr>
        </p:nvSpPr>
        <p:spPr>
          <a:xfrm>
            <a:off x="4490752" y="1968826"/>
            <a:ext cx="5415248" cy="2414915"/>
          </a:xfrm>
        </p:spPr>
        <p:txBody>
          <a:bodyPr lIns="36000" tIns="36000" rIns="360000" bIns="36000" rtlCol="0">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
        <p:nvSpPr>
          <p:cNvPr id="17" name="Text Placeholder 8"/>
          <p:cNvSpPr>
            <a:spLocks noGrp="1"/>
          </p:cNvSpPr>
          <p:nvPr>
            <p:ph type="body" sz="quarter" idx="10"/>
          </p:nvPr>
        </p:nvSpPr>
        <p:spPr>
          <a:xfrm>
            <a:off x="5336954" y="4609876"/>
            <a:ext cx="4569047" cy="1806302"/>
          </a:xfrm>
        </p:spPr>
        <p:txBody>
          <a:bodyPr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59486" name="think-cell Slide" r:id="rId12" imgW="360" imgH="360" progId="">
                  <p:embed/>
                </p:oleObj>
              </mc:Choice>
              <mc:Fallback>
                <p:oleObj name="think-cell Slide" r:id="rId12" imgW="360" imgH="360" progId="">
                  <p:embed/>
                  <p:pic>
                    <p:nvPicPr>
                      <p:cNvPr id="0" name="Picture 56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2BE47B0F-22ED-47EF-A445-BA2042B0665D}"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7"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8" name="Rectangle 7"/>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9" name="Rectangle 8"/>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0" name="Picture 103" descr="C:\Users\UserSim\Desktop\Capgemini\Capgemini_logo_cmyk.png"/>
          <p:cNvPicPr>
            <a:picLocks noChangeAspect="1" noChangeArrowheads="1"/>
          </p:cNvPicPr>
          <p:nvPr>
            <p:custDataLst>
              <p:tags r:id="rId7"/>
            </p:custDataLst>
          </p:nvPr>
        </p:nvPicPr>
        <p:blipFill>
          <a:blip r:embed="rId14" cstate="print"/>
          <a:srcRect/>
          <a:stretch>
            <a:fillRect/>
          </a:stretch>
        </p:blipFill>
        <p:spPr bwMode="auto">
          <a:xfrm>
            <a:off x="158221" y="6443664"/>
            <a:ext cx="1312202" cy="320675"/>
          </a:xfrm>
          <a:prstGeom prst="rect">
            <a:avLst/>
          </a:prstGeom>
          <a:noFill/>
          <a:ln w="9525">
            <a:noFill/>
            <a:miter lim="800000"/>
            <a:headEnd/>
            <a:tailEnd/>
          </a:ln>
        </p:spPr>
      </p:pic>
      <p:cxnSp>
        <p:nvCxnSpPr>
          <p:cNvPr id="11"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2" name="Image 8" descr="test3.jpg"/>
          <p:cNvPicPr>
            <a:picLocks noChangeAspect="1"/>
          </p:cNvPicPr>
          <p:nvPr userDrawn="1"/>
        </p:nvPicPr>
        <p:blipFill>
          <a:blip r:embed="rId15" cstate="print"/>
          <a:srcRect l="121" t="188" r="380" b="565"/>
          <a:stretch>
            <a:fillRect/>
          </a:stretch>
        </p:blipFill>
        <p:spPr bwMode="auto">
          <a:xfrm>
            <a:off x="0" y="1"/>
            <a:ext cx="9906000" cy="6353175"/>
          </a:xfrm>
          <a:prstGeom prst="rect">
            <a:avLst/>
          </a:prstGeom>
          <a:noFill/>
          <a:ln w="9525">
            <a:noFill/>
            <a:miter lim="800000"/>
            <a:headEnd/>
            <a:tailEnd/>
          </a:ln>
        </p:spPr>
      </p:pic>
      <p:graphicFrame>
        <p:nvGraphicFramePr>
          <p:cNvPr id="13"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59487" name="think-cell Slide" r:id="rId16" imgW="360" imgH="360" progId="">
                  <p:embed/>
                </p:oleObj>
              </mc:Choice>
              <mc:Fallback>
                <p:oleObj name="think-cell Slide" r:id="rId16" imgW="360" imgH="360" progId="">
                  <p:embed/>
                  <p:pic>
                    <p:nvPicPr>
                      <p:cNvPr id="0" name="Picture 56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Freeform 4"/>
          <p:cNvSpPr>
            <a:spLocks/>
          </p:cNvSpPr>
          <p:nvPr userDrawn="1">
            <p:custDataLst>
              <p:tags r:id="rId10"/>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2" name="Titre 1"/>
          <p:cNvSpPr>
            <a:spLocks noGrp="1"/>
          </p:cNvSpPr>
          <p:nvPr>
            <p:ph type="title"/>
          </p:nvPr>
        </p:nvSpPr>
        <p:spPr/>
        <p:txBody>
          <a:bodyPr/>
          <a:lstStyle/>
          <a:p>
            <a:r>
              <a:rPr lang="en-US"/>
              <a:t>Click to edit Master title style</a:t>
            </a:r>
            <a:endParaRPr lang="en-US" dirty="0"/>
          </a:p>
        </p:txBody>
      </p:sp>
      <p:sp>
        <p:nvSpPr>
          <p:cNvPr id="6" name="Espace réservé du contenu 5"/>
          <p:cNvSpPr>
            <a:spLocks noGrp="1"/>
          </p:cNvSpPr>
          <p:nvPr>
            <p:ph sz="quarter" idx="10"/>
          </p:nvPr>
        </p:nvSpPr>
        <p:spPr>
          <a:xfrm>
            <a:off x="323487" y="1501987"/>
            <a:ext cx="6807652" cy="2950251"/>
          </a:xfrm>
        </p:spPr>
        <p:txBody>
          <a:bodyPr/>
          <a:lstStyle/>
          <a:p>
            <a:pPr lvl="0"/>
            <a:r>
              <a:rPr lang="en-US" noProof="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60510"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D4C72FE1-4D9D-4E8B-8F7D-C8D71D47A9E6}"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6"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7" name="Rectangle 6"/>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8" name="Rectangle 7"/>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9"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0"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3" hidden="1"/>
          <p:cNvGraphicFramePr>
            <a:graphicFrameLocks noChangeAspect="1"/>
          </p:cNvGraphicFramePr>
          <p:nvPr>
            <p:custDataLst>
              <p:tags r:id="rId9"/>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60511"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23392" y="1494771"/>
            <a:ext cx="9582608"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61534"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97546077-4D40-4164-94C5-0CC553D8D708}"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7"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9" name="Rectangle 8"/>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0" name="Rectangle 9"/>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2"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3" hidden="1"/>
          <p:cNvGraphicFramePr>
            <a:graphicFrameLocks noChangeAspect="1"/>
          </p:cNvGraphicFramePr>
          <p:nvPr>
            <p:custDataLst>
              <p:tags r:id="rId9"/>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61535"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23392" y="2111956"/>
            <a:ext cx="9582608" cy="4026560"/>
          </a:xfrm>
        </p:spPr>
        <p:txBody>
          <a:bodyPr/>
          <a:lstStyle>
            <a:lvl1pPr>
              <a:defRPr b="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nvPr>
        </p:nvSpPr>
        <p:spPr>
          <a:xfrm>
            <a:off x="323491" y="1495447"/>
            <a:ext cx="9598643" cy="643612"/>
          </a:xfrm>
        </p:spPr>
        <p:txBody>
          <a:bodyPr/>
          <a:lstStyle>
            <a:lvl1pPr marL="0" indent="0">
              <a:buNone/>
              <a:defRPr b="1">
                <a:solidFill>
                  <a:schemeClr val="accent2"/>
                </a:solidFill>
              </a:defRPr>
            </a:lvl1pPr>
          </a:lstStyle>
          <a:p>
            <a:pPr lvl="0"/>
            <a:r>
              <a:rPr lang="en-US"/>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62558"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AE190E0F-1493-424F-8B09-58E19829CFA7}"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8"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9" name="Rectangle 8"/>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0" name="Rectangle 9"/>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2"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62559"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314709" y="1533439"/>
            <a:ext cx="4502138" cy="4715504"/>
          </a:xfrm>
        </p:spPr>
        <p:txBody>
          <a:bodyPr/>
          <a:lstStyle>
            <a:lvl1pPr>
              <a:defRPr sz="200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5022838" y="1533440"/>
            <a:ext cx="4502138" cy="4725584"/>
          </a:xfrm>
        </p:spPr>
        <p:txBody>
          <a:bodyPr/>
          <a:lstStyle>
            <a:lvl1pPr>
              <a:defRPr sz="2000"/>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63582"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880117E6-5490-4095-B9D3-10B1A3CC2625}"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11"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12" name="Rectangle 11"/>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3" name="Rectangle 12"/>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4"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5"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63583"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a:t>Click to edit Master title style</a:t>
            </a:r>
            <a:endParaRPr lang="en-US" noProof="0" dirty="0"/>
          </a:p>
        </p:txBody>
      </p:sp>
      <p:sp>
        <p:nvSpPr>
          <p:cNvPr id="4" name="Espace réservé du contenu 3"/>
          <p:cNvSpPr>
            <a:spLocks noGrp="1"/>
          </p:cNvSpPr>
          <p:nvPr>
            <p:ph sz="quarter" idx="10"/>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7" name="Espace réservé du texte 6"/>
          <p:cNvSpPr>
            <a:spLocks noGrp="1"/>
          </p:cNvSpPr>
          <p:nvPr>
            <p:ph type="body" sz="quarter" idx="12"/>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a:t>Click to edit Master text styles</a:t>
            </a:r>
          </a:p>
        </p:txBody>
      </p:sp>
      <p:sp>
        <p:nvSpPr>
          <p:cNvPr id="9" name="Espace réservé du texte 8"/>
          <p:cNvSpPr>
            <a:spLocks noGrp="1"/>
          </p:cNvSpPr>
          <p:nvPr>
            <p:ph type="body" sz="quarter" idx="13"/>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237533" y="190261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Text Placeholder 4"/>
          <p:cNvSpPr>
            <a:spLocks noGrp="1"/>
          </p:cNvSpPr>
          <p:nvPr>
            <p:ph type="body" sz="quarter" idx="3"/>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051356" y="190261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7" name="Text Placeholder 2"/>
          <p:cNvSpPr>
            <a:spLocks noGrp="1"/>
          </p:cNvSpPr>
          <p:nvPr>
            <p:ph type="body" idx="12"/>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Content Placeholder 3"/>
          <p:cNvSpPr>
            <a:spLocks noGrp="1"/>
          </p:cNvSpPr>
          <p:nvPr>
            <p:ph sz="half" idx="13"/>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Text Placeholder 4"/>
          <p:cNvSpPr>
            <a:spLocks noGrp="1"/>
          </p:cNvSpPr>
          <p:nvPr>
            <p:ph type="body" sz="quarter" idx="14"/>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5"/>
          <p:cNvSpPr>
            <a:spLocks noGrp="1"/>
          </p:cNvSpPr>
          <p:nvPr>
            <p:ph sz="quarter" idx="15"/>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7984" name="think-cell Slide" r:id="rId10" imgW="360" imgH="360" progId="">
                  <p:embed/>
                </p:oleObj>
              </mc:Choice>
              <mc:Fallback>
                <p:oleObj name="think-cell Slide" r:id="rId10" imgW="360" imgH="360" progId="">
                  <p:embed/>
                  <p:pic>
                    <p:nvPicPr>
                      <p:cNvPr id="0" name="Picture 2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4018C868-DB15-488B-ADF6-E95D243CC0C3}"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5"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6" name="Rectangle 5"/>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7" name="Rectangle 6"/>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8" name="Picture 103" descr="C:\Users\UserSim\Desktop\Capgemini\Capgemini_logo_cmyk.png"/>
          <p:cNvPicPr>
            <a:picLocks noChangeAspect="1" noChangeArrowheads="1"/>
          </p:cNvPicPr>
          <p:nvPr>
            <p:custDataLst>
              <p:tags r:id="rId7"/>
            </p:custDataLst>
          </p:nvPr>
        </p:nvPicPr>
        <p:blipFill>
          <a:blip r:embed="rId12" cstate="print"/>
          <a:srcRect/>
          <a:stretch>
            <a:fillRect/>
          </a:stretch>
        </p:blipFill>
        <p:spPr bwMode="auto">
          <a:xfrm>
            <a:off x="158221" y="6443664"/>
            <a:ext cx="1312202" cy="320675"/>
          </a:xfrm>
          <a:prstGeom prst="rect">
            <a:avLst/>
          </a:prstGeom>
          <a:noFill/>
          <a:ln w="9525">
            <a:noFill/>
            <a:miter lim="800000"/>
            <a:headEnd/>
            <a:tailEnd/>
          </a:ln>
        </p:spPr>
      </p:pic>
      <p:cxnSp>
        <p:nvCxnSpPr>
          <p:cNvPr id="9"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0" y="0"/>
            <a:ext cx="9906000" cy="1188000"/>
          </a:xfrm>
        </p:spPr>
        <p:txBody>
          <a:bodyPr/>
          <a:lstStyle>
            <a:lvl1pPr>
              <a:defRPr>
                <a:solidFill>
                  <a:schemeClr val="tx1"/>
                </a:solidFill>
              </a:defRPr>
            </a:lvl1pPr>
          </a:lstStyle>
          <a:p>
            <a:r>
              <a:rPr lang="en-US" noProof="0"/>
              <a:t>Click to edit Master title style</a:t>
            </a:r>
            <a:endParaRPr lang="en-US" noProof="0" dirty="0"/>
          </a:p>
        </p:txBody>
      </p:sp>
    </p:spTree>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table slide">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9008" name="think-cell Slide" r:id="rId10" imgW="360" imgH="360" progId="">
                  <p:embed/>
                </p:oleObj>
              </mc:Choice>
              <mc:Fallback>
                <p:oleObj name="think-cell Slide" r:id="rId10" imgW="360" imgH="360" progId="">
                  <p:embed/>
                  <p:pic>
                    <p:nvPicPr>
                      <p:cNvPr id="0" name="Picture 2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57ADC304-A179-417B-AFFD-EC704831BD3E}"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8"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9" name="Rectangle 8"/>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1" name="Rectangle 10"/>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2" name="Picture 103" descr="C:\Users\UserSim\Desktop\Capgemini\Capgemini_logo_cmyk.png"/>
          <p:cNvPicPr>
            <a:picLocks noChangeAspect="1" noChangeArrowheads="1"/>
          </p:cNvPicPr>
          <p:nvPr>
            <p:custDataLst>
              <p:tags r:id="rId7"/>
            </p:custDataLst>
          </p:nvPr>
        </p:nvPicPr>
        <p:blipFill>
          <a:blip r:embed="rId12" cstate="print"/>
          <a:srcRect/>
          <a:stretch>
            <a:fillRect/>
          </a:stretch>
        </p:blipFill>
        <p:spPr bwMode="auto">
          <a:xfrm>
            <a:off x="158221" y="6443664"/>
            <a:ext cx="1312202" cy="320675"/>
          </a:xfrm>
          <a:prstGeom prst="rect">
            <a:avLst/>
          </a:prstGeom>
          <a:noFill/>
          <a:ln w="9525">
            <a:noFill/>
            <a:miter lim="800000"/>
            <a:headEnd/>
            <a:tailEnd/>
          </a:ln>
        </p:spPr>
      </p:pic>
      <p:cxnSp>
        <p:nvCxnSpPr>
          <p:cNvPr id="13"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360000" y="285730"/>
            <a:ext cx="9126000" cy="430887"/>
          </a:xfrm>
        </p:spPr>
        <p:txBody>
          <a:bodyPr/>
          <a:lstStyle/>
          <a:p>
            <a:r>
              <a:rPr lang="en-US" dirty="0"/>
              <a:t>Click to edit Master title style</a:t>
            </a:r>
          </a:p>
        </p:txBody>
      </p:sp>
      <p:sp>
        <p:nvSpPr>
          <p:cNvPr id="7" name="Table Placeholder 6"/>
          <p:cNvSpPr>
            <a:spLocks noGrp="1"/>
          </p:cNvSpPr>
          <p:nvPr>
            <p:ph type="tbl" sz="quarter" idx="10"/>
          </p:nvPr>
        </p:nvSpPr>
        <p:spPr>
          <a:xfrm>
            <a:off x="360000" y="1908000"/>
            <a:ext cx="4368000" cy="4212000"/>
          </a:xfrm>
        </p:spPr>
        <p:txBody>
          <a:bodyPr rtlCol="0">
            <a:noAutofit/>
          </a:bodyPr>
          <a:lstStyle/>
          <a:p>
            <a:pPr lvl="0"/>
            <a:r>
              <a:rPr lang="en-US" noProof="0"/>
              <a:t>Click icon to add table</a:t>
            </a:r>
            <a:endParaRPr lang="en-GB" noProof="0" dirty="0"/>
          </a:p>
        </p:txBody>
      </p:sp>
      <p:sp>
        <p:nvSpPr>
          <p:cNvPr id="10" name="Table Placeholder 9"/>
          <p:cNvSpPr>
            <a:spLocks noGrp="1"/>
          </p:cNvSpPr>
          <p:nvPr>
            <p:ph type="tbl" sz="quarter" idx="11"/>
          </p:nvPr>
        </p:nvSpPr>
        <p:spPr>
          <a:xfrm>
            <a:off x="5148000" y="1908004"/>
            <a:ext cx="4368000" cy="4213225"/>
          </a:xfrm>
        </p:spPr>
        <p:txBody>
          <a:bodyPr rtlCol="0">
            <a:noAutofit/>
          </a:bodyPr>
          <a:lstStyle/>
          <a:p>
            <a:pPr lvl="0"/>
            <a:r>
              <a:rPr lang="en-US" noProof="0"/>
              <a:t>Click icon to add table</a:t>
            </a:r>
            <a:endParaRPr lang="en-GB" noProof="0" dirty="0"/>
          </a:p>
        </p:txBody>
      </p:sp>
      <p:sp>
        <p:nvSpPr>
          <p:cNvPr id="14" name="Footer Placeholder 19"/>
          <p:cNvSpPr>
            <a:spLocks noGrp="1"/>
          </p:cNvSpPr>
          <p:nvPr>
            <p:ph type="ftr" sz="quarter" idx="12"/>
          </p:nvPr>
        </p:nvSpPr>
        <p:spPr>
          <a:xfrm>
            <a:off x="6745023" y="6500813"/>
            <a:ext cx="3136900" cy="349250"/>
          </a:xfrm>
          <a:prstGeom prst="rect">
            <a:avLst/>
          </a:prstGeom>
        </p:spPr>
        <p:txBody>
          <a:bodyPr vert="horz" wrap="square" lIns="91440" tIns="45720" rIns="91440" bIns="45720" numCol="1" anchor="ctr" anchorCtr="0" compatLnSpc="1">
            <a:prstTxWarp prst="textNoShape">
              <a:avLst/>
            </a:prstTxWarp>
          </a:bodyPr>
          <a:lstStyle>
            <a:lvl1pPr algn="r" fontAlgn="auto">
              <a:lnSpc>
                <a:spcPts val="1300"/>
              </a:lnSpc>
              <a:spcBef>
                <a:spcPts val="0"/>
              </a:spcBef>
              <a:spcAft>
                <a:spcPts val="0"/>
              </a:spcAft>
              <a:defRPr sz="800">
                <a:solidFill>
                  <a:srgbClr val="263147"/>
                </a:solidFill>
                <a:latin typeface="+mn-lt"/>
                <a:cs typeface="+mn-cs"/>
              </a:defRPr>
            </a:lvl1pPr>
          </a:lstStyle>
          <a:p>
            <a:pPr defTabSz="914400">
              <a:defRPr/>
            </a:pPr>
            <a:r>
              <a:rPr lang="en-GB"/>
              <a:t>ML_foundation</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19330" name="think-cell Slide" r:id="rId6" imgW="360" imgH="360" progId="">
                  <p:embed/>
                </p:oleObj>
              </mc:Choice>
              <mc:Fallback>
                <p:oleObj name="think-cell Slide" r:id="rId6" imgW="360" imgH="360" progId="">
                  <p:embed/>
                  <p:pic>
                    <p:nvPicPr>
                      <p:cNvPr id="0" name="Picture 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7"/>
            <a:ext cx="958260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4720" y="1815353"/>
            <a:ext cx="950625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1059000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9039254" cy="1104900"/>
          </a:xfrm>
        </p:spPr>
        <p:txBody>
          <a:bodyPr/>
          <a:lstStyle/>
          <a:p>
            <a:r>
              <a:rPr lang="fr-FR" dirty="0"/>
              <a:t>Modifiez le style du titre</a:t>
            </a:r>
            <a:endParaRPr lang="en-GB" dirty="0"/>
          </a:p>
        </p:txBody>
      </p:sp>
      <p:sp>
        <p:nvSpPr>
          <p:cNvPr id="4" name="Text Placeholder 3"/>
          <p:cNvSpPr>
            <a:spLocks noGrp="1"/>
          </p:cNvSpPr>
          <p:nvPr>
            <p:ph type="body" sz="quarter" idx="10"/>
          </p:nvPr>
        </p:nvSpPr>
        <p:spPr>
          <a:xfrm>
            <a:off x="184720" y="1815352"/>
            <a:ext cx="950625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184721" y="1148607"/>
            <a:ext cx="950625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41543847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184721"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184721"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5260138"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pic>
        <p:nvPicPr>
          <p:cNvPr id="10" name="Graphic 9">
            <a:extLst>
              <a:ext uri="{FF2B5EF4-FFF2-40B4-BE49-F238E27FC236}">
                <a16:creationId xmlns:a16="http://schemas.microsoft.com/office/drawing/2014/main" xmlns="" id="{DDCA2B41-0A1F-45C2-A74A-EB99E41096F1}"/>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9336778" y="164829"/>
            <a:ext cx="344789" cy="459624"/>
          </a:xfrm>
          <a:prstGeom prst="rect">
            <a:avLst/>
          </a:prstGeom>
        </p:spPr>
      </p:pic>
      <p:sp>
        <p:nvSpPr>
          <p:cNvPr id="2" name="Titre 1"/>
          <p:cNvSpPr>
            <a:spLocks noGrp="1"/>
          </p:cNvSpPr>
          <p:nvPr>
            <p:ph type="title"/>
          </p:nvPr>
        </p:nvSpPr>
        <p:spPr>
          <a:xfrm>
            <a:off x="184721" y="0"/>
            <a:ext cx="9039254"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5260138"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207256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0589" name="think-cell Slide" r:id="rId4" imgW="360" imgH="360" progId="">
                  <p:embed/>
                </p:oleObj>
              </mc:Choice>
              <mc:Fallback>
                <p:oleObj name="think-cell Slide" r:id="rId4" imgW="360" imgH="360" progId="">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0" y="1"/>
            <a:ext cx="7474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21510" name="Freeform 6"/>
          <p:cNvSpPr>
            <a:spLocks/>
          </p:cNvSpPr>
          <p:nvPr/>
        </p:nvSpPr>
        <p:spPr bwMode="auto">
          <a:xfrm>
            <a:off x="0" y="0"/>
            <a:ext cx="7474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792084" y="0"/>
            <a:ext cx="8431890"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19" y="1815351"/>
            <a:ext cx="9506250" cy="44676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792084" y="1148607"/>
            <a:ext cx="8889484"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742950" cy="914400"/>
          </a:xfrm>
        </p:spPr>
        <p:txBody>
          <a:bodyPr anchor="ctr">
            <a:normAutofit/>
          </a:bodyPr>
          <a:lstStyle>
            <a:lvl1pPr marL="0" indent="0" algn="ctr" defTabSz="742950" rtl="0" eaLnBrk="1" latinLnBrk="0" hangingPunct="1">
              <a:lnSpc>
                <a:spcPct val="90000"/>
              </a:lnSpc>
              <a:spcBef>
                <a:spcPts val="813"/>
              </a:spcBef>
              <a:buFont typeface="Arial" panose="020B0604020202020204" pitchFamily="34" charset="0"/>
              <a:buNone/>
              <a:defRPr lang="en-GB" sz="32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22499721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1613"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19977497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ntent-Profil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p:nvSpPr>
        <p:spPr>
          <a:xfrm flipV="1">
            <a:off x="1" y="0"/>
            <a:ext cx="4228260"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636293" y="5278426"/>
            <a:ext cx="2678526" cy="331986"/>
          </a:xfrm>
          <a:prstGeom prst="rect">
            <a:avLst/>
          </a:prstGeom>
          <a:noFill/>
        </p:spPr>
        <p:txBody>
          <a:bodyPr anchor="ctr">
            <a:noAutofit/>
          </a:bodyPr>
          <a:lstStyle>
            <a:lvl1pPr algn="l">
              <a:defRPr sz="1300" b="1">
                <a:solidFill>
                  <a:schemeClr val="accent2"/>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636293" y="3916351"/>
            <a:ext cx="2678526" cy="412363"/>
          </a:xfrm>
          <a:prstGeom prst="rect">
            <a:avLst/>
          </a:prstGeom>
          <a:noFill/>
        </p:spPr>
        <p:txBody>
          <a:bodyPr anchor="ctr">
            <a:noAutofit/>
          </a:bodyPr>
          <a:lstStyle>
            <a:lvl1pPr algn="l">
              <a:defRPr sz="1625" b="1">
                <a:solidFill>
                  <a:schemeClr val="accent2"/>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635441" y="4344097"/>
            <a:ext cx="2684617" cy="894840"/>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635441" y="5601397"/>
            <a:ext cx="2679377" cy="713864"/>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p:nvSpPr>
        <p:spPr>
          <a:xfrm>
            <a:off x="1122218" y="1147034"/>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Tree>
    <p:extLst>
      <p:ext uri="{BB962C8B-B14F-4D97-AF65-F5344CB8AC3E}">
        <p14:creationId xmlns:p14="http://schemas.microsoft.com/office/powerpoint/2010/main" val="762486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5470279" cy="1104900"/>
          </a:xfrm>
          <a:prstGeom prst="rect">
            <a:avLst/>
          </a:prstGeom>
        </p:spPr>
        <p:txBody>
          <a:bodyPr/>
          <a:lstStyle/>
          <a:p>
            <a:r>
              <a:rPr lang="fr-FR"/>
              <a:t>Modifiez le style du titre</a:t>
            </a:r>
            <a:endParaRPr lang="en-GB" dirty="0"/>
          </a:p>
        </p:txBody>
      </p:sp>
      <p:sp>
        <p:nvSpPr>
          <p:cNvPr id="3" name="Freeform 6"/>
          <p:cNvSpPr>
            <a:spLocks/>
          </p:cNvSpPr>
          <p:nvPr/>
        </p:nvSpPr>
        <p:spPr bwMode="auto">
          <a:xfrm>
            <a:off x="5160665" y="325439"/>
            <a:ext cx="4745336"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4"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solidFill>
                <a:cs typeface="Verdana" panose="020B0604030504040204" pitchFamily="34" charset="0"/>
              </a:rPr>
              <a:pPr algn="r"/>
              <a:t>‹#›</a:t>
            </a:fld>
            <a:endParaRPr lang="en-US" sz="650" dirty="0">
              <a:solidFill>
                <a:schemeClr val="bg1"/>
              </a:solidFill>
              <a:cs typeface="Verdana" panose="020B0604030504040204" pitchFamily="34" charset="0"/>
            </a:endParaRPr>
          </a:p>
        </p:txBody>
      </p:sp>
      <p:sp>
        <p:nvSpPr>
          <p:cNvPr id="5"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solidFill>
              </a:rPr>
              <a:t>© Capgemini 2017. All rights reserved |</a:t>
            </a:r>
          </a:p>
        </p:txBody>
      </p:sp>
      <p:sp>
        <p:nvSpPr>
          <p:cNvPr id="6"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6298649" y="2813833"/>
            <a:ext cx="3088464" cy="2629024"/>
          </a:xfrm>
          <a:prstGeom prst="rect">
            <a:avLst/>
          </a:prstGeom>
        </p:spPr>
        <p:txBody>
          <a:bodyPr>
            <a:noAutofit/>
          </a:bodyPr>
          <a:lstStyle>
            <a:lvl1pPr algn="l">
              <a:lnSpc>
                <a:spcPct val="85000"/>
              </a:lnSpc>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 </a:t>
            </a:r>
          </a:p>
        </p:txBody>
      </p:sp>
      <p:sp>
        <p:nvSpPr>
          <p:cNvPr id="8" name="Espace réservé du texte 7"/>
          <p:cNvSpPr>
            <a:spLocks noGrp="1"/>
          </p:cNvSpPr>
          <p:nvPr>
            <p:ph type="body" sz="quarter" idx="13"/>
          </p:nvPr>
        </p:nvSpPr>
        <p:spPr>
          <a:xfrm>
            <a:off x="184448" y="1808164"/>
            <a:ext cx="4885928" cy="4681537"/>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50958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2637"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7357269" y="6489700"/>
            <a:ext cx="2548731"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3" name="Freeform: Shape 9">
            <a:extLst>
              <a:ext uri="{FF2B5EF4-FFF2-40B4-BE49-F238E27FC236}">
                <a16:creationId xmlns:a16="http://schemas.microsoft.com/office/drawing/2014/main" xmlns="" id="{531E77B6-0DD5-446F-A826-892DFC23D785}"/>
              </a:ext>
            </a:extLst>
          </p:cNvPr>
          <p:cNvSpPr>
            <a:spLocks/>
          </p:cNvSpPr>
          <p:nvPr/>
        </p:nvSpPr>
        <p:spPr bwMode="auto">
          <a:xfrm rot="16200000" flipH="1">
            <a:off x="3904798" y="871312"/>
            <a:ext cx="6872513" cy="5129891"/>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74295" tIns="37148" rIns="74295" bIns="37148" numCol="1" anchor="t" anchorCtr="0" compatLnSpc="1">
            <a:prstTxWarp prst="textNoShape">
              <a:avLst/>
            </a:prstTxWarp>
            <a:noAutofit/>
          </a:bodyPr>
          <a:lstStyle/>
          <a:p>
            <a:endParaRPr lang="en-US" sz="1544" dirty="0"/>
          </a:p>
        </p:txBody>
      </p:sp>
      <p:sp>
        <p:nvSpPr>
          <p:cNvPr id="7"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50000"/>
                  </a:schemeClr>
                </a:solidFill>
                <a:cs typeface="Verdana" panose="020B0604030504040204" pitchFamily="34" charset="0"/>
              </a:rPr>
              <a:pPr algn="r"/>
              <a:t>‹#›</a:t>
            </a:fld>
            <a:endParaRPr lang="en-US" sz="650" dirty="0">
              <a:solidFill>
                <a:schemeClr val="bg1">
                  <a:lumMod val="50000"/>
                </a:schemeClr>
              </a:solidFill>
              <a:cs typeface="Verdana" panose="020B0604030504040204" pitchFamily="34" charset="0"/>
            </a:endParaRP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50000"/>
                  </a:schemeClr>
                </a:solidFill>
              </a:rPr>
              <a:t>© Capgemini 2017. All rights reserved |</a:t>
            </a:r>
          </a:p>
        </p:txBody>
      </p:sp>
      <p:sp>
        <p:nvSpPr>
          <p:cNvPr id="2" name="Title 1"/>
          <p:cNvSpPr>
            <a:spLocks noGrp="1"/>
          </p:cNvSpPr>
          <p:nvPr>
            <p:ph type="title"/>
          </p:nvPr>
        </p:nvSpPr>
        <p:spPr>
          <a:xfrm>
            <a:off x="184721" y="-1"/>
            <a:ext cx="4579593" cy="1785257"/>
          </a:xfrm>
          <a:prstGeom prst="rect">
            <a:avLst/>
          </a:prstGeom>
        </p:spPr>
        <p:txBody>
          <a:bodyPr/>
          <a:lstStyle/>
          <a:p>
            <a:r>
              <a:rPr lang="fr-FR"/>
              <a:t>Modifiez le style du titre</a:t>
            </a:r>
            <a:endParaRPr lang="en-GB" dirty="0"/>
          </a:p>
        </p:txBody>
      </p:sp>
      <p:sp>
        <p:nvSpPr>
          <p:cNvPr id="4"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5"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1" name="Espace réservé du texte 10"/>
          <p:cNvSpPr>
            <a:spLocks noGrp="1"/>
          </p:cNvSpPr>
          <p:nvPr>
            <p:ph type="body" sz="quarter" idx="10"/>
          </p:nvPr>
        </p:nvSpPr>
        <p:spPr>
          <a:xfrm>
            <a:off x="184448" y="2565000"/>
            <a:ext cx="7518499" cy="39247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6285989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3661"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Graphic 11">
            <a:extLst>
              <a:ext uri="{FF2B5EF4-FFF2-40B4-BE49-F238E27FC236}">
                <a16:creationId xmlns:a16="http://schemas.microsoft.com/office/drawing/2014/main" xmlns="" id="{10113F8D-52D8-4246-B9BC-1A6D3EF8C72C}"/>
              </a:ext>
            </a:extLst>
          </p:cNvPr>
          <p:cNvPicPr>
            <a:picLocks noChangeAspect="1"/>
          </p:cNvPicPr>
          <p:nvPr/>
        </p:nvPicPr>
        <p:blipFill>
          <a:blip r:embed="rId6" cstate="print">
            <a:extLst>
              <a:ext uri="{96DAC541-7B7A-43D3-8B79-37D633B846F1}">
                <asvg:svgBlip xmlns:asvg="http://schemas.microsoft.com/office/drawing/2016/SVG/main" xmlns="" r:embed="rId7"/>
              </a:ext>
            </a:extLst>
          </a:blip>
          <a:srcRect b="25000"/>
          <a:stretch>
            <a:fillRect/>
          </a:stretch>
        </p:blipFill>
        <p:spPr>
          <a:xfrm>
            <a:off x="0" y="1485900"/>
            <a:ext cx="5218767"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418262"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418262"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418262"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418262"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418262"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418262"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418262"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418262"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20"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6089353" cy="5476875"/>
          </a:xfrm>
          <a:prstGeom prst="rect">
            <a:avLst/>
          </a:prstGeom>
        </p:spPr>
        <p:txBody>
          <a:bodyPr anchor="ctr"/>
          <a:lstStyle>
            <a:lvl1pPr algn="ctr">
              <a:defRPr/>
            </a:lvl1pPr>
          </a:lstStyle>
          <a:p>
            <a:r>
              <a:rPr lang="fr-FR" dirty="0"/>
              <a:t>Cliquez sur l'icône pour ajouter une image</a:t>
            </a:r>
            <a:endParaRPr lang="pt-PT"/>
          </a:p>
        </p:txBody>
      </p:sp>
    </p:spTree>
    <p:extLst>
      <p:ext uri="{BB962C8B-B14F-4D97-AF65-F5344CB8AC3E}">
        <p14:creationId xmlns:p14="http://schemas.microsoft.com/office/powerpoint/2010/main" val="7419388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4685"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a:extLst>
              <a:ext uri="{FF2B5EF4-FFF2-40B4-BE49-F238E27FC236}">
                <a16:creationId xmlns:a16="http://schemas.microsoft.com/office/drawing/2014/main" xmlns="" id="{1F7E5A44-800E-4E01-9E39-BE8EDB371110}"/>
              </a:ext>
            </a:extLst>
          </p:cNvPr>
          <p:cNvSpPr/>
          <p:nvPr/>
        </p:nvSpPr>
        <p:spPr>
          <a:xfrm>
            <a:off x="5433397" y="0"/>
            <a:ext cx="447260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23"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5646420" y="1259377"/>
            <a:ext cx="3822791" cy="2801255"/>
          </a:xfrm>
          <a:prstGeom prst="rect">
            <a:avLst/>
          </a:prstGeom>
        </p:spPr>
        <p:txBody>
          <a:bodyPr>
            <a:noAutofit/>
          </a:bodyPr>
          <a:lstStyle>
            <a:lvl1pPr marL="0" indent="0" algn="l">
              <a:lnSpc>
                <a:spcPct val="100000"/>
              </a:lnSpc>
              <a:spcBef>
                <a:spcPts val="0"/>
              </a:spcBef>
              <a:buNone/>
              <a:defRPr sz="13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7"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5646420" y="5568661"/>
            <a:ext cx="3822791" cy="333830"/>
          </a:xfrm>
          <a:prstGeom prst="rect">
            <a:avLst/>
          </a:prstGeom>
        </p:spPr>
        <p:txBody>
          <a:bodyPr>
            <a:noAutofit/>
          </a:bodyPr>
          <a:lstStyle>
            <a:lvl1pPr marL="0" indent="0" algn="ctr">
              <a:lnSpc>
                <a:spcPct val="100000"/>
              </a:lnSpc>
              <a:spcBef>
                <a:spcPts val="0"/>
              </a:spcBef>
              <a:buNone/>
              <a:defRPr sz="1219" b="1">
                <a:solidFill>
                  <a:schemeClr val="tx1"/>
                </a:solidFill>
              </a:defRPr>
            </a:lvl1pPr>
            <a:lvl2pPr algn="ctr">
              <a:defRPr/>
            </a:lvl2pPr>
            <a:lvl3pPr algn="ctr">
              <a:defRPr/>
            </a:lvl3pPr>
            <a:lvl4pPr algn="ctr">
              <a:defRPr/>
            </a:lvl4pPr>
            <a:lvl5pPr algn="ctr">
              <a:defRPr/>
            </a:lvl5pPr>
          </a:lstStyle>
          <a:p>
            <a:pPr lvl="0"/>
            <a:r>
              <a:rPr lang="en-US" dirty="0"/>
              <a:t>Insert text data</a:t>
            </a:r>
          </a:p>
        </p:txBody>
      </p:sp>
      <p:sp>
        <p:nvSpPr>
          <p:cNvPr id="28"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5646420" y="4581129"/>
            <a:ext cx="3822791" cy="983347"/>
          </a:xfrm>
          <a:prstGeom prst="rect">
            <a:avLst/>
          </a:prstGeom>
        </p:spPr>
        <p:txBody>
          <a:bodyPr>
            <a:noAutofit/>
          </a:bodyPr>
          <a:lstStyle>
            <a:lvl1pPr marL="0" indent="0" algn="ctr">
              <a:lnSpc>
                <a:spcPct val="100000"/>
              </a:lnSpc>
              <a:spcBef>
                <a:spcPts val="0"/>
              </a:spcBef>
              <a:buNone/>
              <a:defRPr sz="5363"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1" name="Title 1"/>
          <p:cNvSpPr>
            <a:spLocks noGrp="1"/>
          </p:cNvSpPr>
          <p:nvPr>
            <p:ph type="title"/>
          </p:nvPr>
        </p:nvSpPr>
        <p:spPr>
          <a:xfrm>
            <a:off x="184722" y="0"/>
            <a:ext cx="5169236" cy="1104900"/>
          </a:xfrm>
          <a:prstGeom prst="rect">
            <a:avLst/>
          </a:prstGeom>
        </p:spPr>
        <p:txBody>
          <a:bodyPr/>
          <a:lstStyle/>
          <a:p>
            <a:r>
              <a:rPr lang="fr-FR"/>
              <a:t>Modifiez le style du titre</a:t>
            </a:r>
            <a:endParaRPr lang="en-GB" dirty="0"/>
          </a:p>
        </p:txBody>
      </p:sp>
      <p:sp>
        <p:nvSpPr>
          <p:cNvPr id="31"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2"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3"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50000"/>
                  </a:schemeClr>
                </a:solidFill>
                <a:cs typeface="Verdana" panose="020B0604030504040204" pitchFamily="34" charset="0"/>
              </a:rPr>
              <a:pPr algn="r"/>
              <a:t>‹#›</a:t>
            </a:fld>
            <a:endParaRPr lang="en-US" sz="650" dirty="0">
              <a:solidFill>
                <a:schemeClr val="bg1">
                  <a:lumMod val="50000"/>
                </a:schemeClr>
              </a:solidFill>
              <a:cs typeface="Verdana" panose="020B0604030504040204" pitchFamily="34" charset="0"/>
            </a:endParaRPr>
          </a:p>
        </p:txBody>
      </p:sp>
      <p:sp>
        <p:nvSpPr>
          <p:cNvPr id="34"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50000"/>
                  </a:schemeClr>
                </a:solidFill>
              </a:rPr>
              <a:t>© Capgemini 2017. All rights reserved |</a:t>
            </a:r>
          </a:p>
        </p:txBody>
      </p:sp>
    </p:spTree>
    <p:extLst>
      <p:ext uri="{BB962C8B-B14F-4D97-AF65-F5344CB8AC3E}">
        <p14:creationId xmlns:p14="http://schemas.microsoft.com/office/powerpoint/2010/main" val="331688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20354"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custDataLst>
              <p:tags r:id="rId5"/>
            </p:custDataLst>
          </p:nvPr>
        </p:nvSpPr>
        <p:spPr>
          <a:xfrm>
            <a:off x="323488" y="1495447"/>
            <a:ext cx="9598643" cy="643612"/>
          </a:xfrm>
        </p:spPr>
        <p:txBody>
          <a:bodyPr/>
          <a:lstStyle>
            <a:lvl1pPr marL="0" indent="0">
              <a:buNone/>
              <a:defRPr b="1">
                <a:solidFill>
                  <a:schemeClr val="accent2"/>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5709" name="think-cell Slide" r:id="rId4" imgW="360" imgH="360" progId="">
                  <p:embed/>
                </p:oleObj>
              </mc:Choice>
              <mc:Fallback>
                <p:oleObj name="think-cell Slide" r:id="rId4" imgW="360" imgH="36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xmlns="" id="{9455EBB8-DB3C-45D2-B02F-0B36A58E555B}"/>
              </a:ext>
            </a:extLst>
          </p:cNvPr>
          <p:cNvSpPr/>
          <p:nvPr/>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74761" name="Freeform 9"/>
          <p:cNvSpPr>
            <a:spLocks/>
          </p:cNvSpPr>
          <p:nvPr/>
        </p:nvSpPr>
        <p:spPr bwMode="auto">
          <a:xfrm>
            <a:off x="0" y="0"/>
            <a:ext cx="3587615"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184721" y="1"/>
            <a:ext cx="2952179" cy="2307771"/>
          </a:xfrm>
          <a:prstGeom prst="rect">
            <a:avLst/>
          </a:prstGeom>
        </p:spPr>
        <p:txBody>
          <a:bodyPr/>
          <a:lstStyle>
            <a:lvl1pPr>
              <a:defRPr>
                <a:solidFill>
                  <a:schemeClr val="bg1"/>
                </a:solidFill>
              </a:defRPr>
            </a:lvl1pPr>
          </a:lstStyle>
          <a:p>
            <a:r>
              <a:rPr lang="fr-FR"/>
              <a:t>Modifiez le style du titre</a:t>
            </a:r>
            <a:endParaRPr lang="en-GB" dirty="0"/>
          </a:p>
        </p:txBody>
      </p:sp>
      <p:sp>
        <p:nvSpPr>
          <p:cNvPr id="14"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187973" y="3420284"/>
            <a:ext cx="3482858" cy="2993216"/>
          </a:xfrm>
          <a:prstGeom prst="rect">
            <a:avLst/>
          </a:prstGeom>
        </p:spPr>
        <p:txBody>
          <a:bodyPr>
            <a:noAutofit/>
          </a:bodyPr>
          <a:lstStyle>
            <a:lvl1pPr>
              <a:lnSpc>
                <a:spcPct val="100000"/>
              </a:lnSpc>
              <a:defRPr sz="1300"/>
            </a:lvl1pPr>
            <a:lvl2pPr>
              <a:lnSpc>
                <a:spcPct val="100000"/>
              </a:lnSpc>
              <a:defRPr sz="1300"/>
            </a:lvl2pPr>
            <a:lvl3pPr>
              <a:lnSpc>
                <a:spcPct val="100000"/>
              </a:lnSpc>
              <a:defRPr sz="1300"/>
            </a:lvl3pPr>
            <a:lvl4pPr>
              <a:lnSpc>
                <a:spcPct val="100000"/>
              </a:lnSpc>
              <a:defRPr sz="1300"/>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a16="http://schemas.microsoft.com/office/drawing/2014/main" xmlns="" id="{3F6EE60C-2261-45A0-AD6F-B5F767C57B57}"/>
              </a:ext>
            </a:extLst>
          </p:cNvPr>
          <p:cNvSpPr>
            <a:spLocks noGrp="1"/>
          </p:cNvSpPr>
          <p:nvPr>
            <p:ph type="body" sz="quarter" idx="29" hasCustomPrompt="1"/>
          </p:nvPr>
        </p:nvSpPr>
        <p:spPr>
          <a:xfrm>
            <a:off x="5672364" y="518015"/>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16"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5672365" y="936969"/>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a16="http://schemas.microsoft.com/office/drawing/2014/main" xmlns="" id="{83D9B326-443F-495A-B788-21C48AC85AE2}"/>
              </a:ext>
            </a:extLst>
          </p:cNvPr>
          <p:cNvSpPr>
            <a:spLocks noGrp="1"/>
          </p:cNvSpPr>
          <p:nvPr>
            <p:ph type="body" sz="quarter" idx="31" hasCustomPrompt="1"/>
          </p:nvPr>
        </p:nvSpPr>
        <p:spPr>
          <a:xfrm>
            <a:off x="5672364" y="4647263"/>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18" name="Text Placeholder 7">
            <a:extLst>
              <a:ext uri="{FF2B5EF4-FFF2-40B4-BE49-F238E27FC236}">
                <a16:creationId xmlns:a16="http://schemas.microsoft.com/office/drawing/2014/main" xmlns="" id="{00358894-025F-4D0E-AF6E-F99EDF29800A}"/>
              </a:ext>
            </a:extLst>
          </p:cNvPr>
          <p:cNvSpPr>
            <a:spLocks noGrp="1"/>
          </p:cNvSpPr>
          <p:nvPr>
            <p:ph type="body" sz="quarter" idx="32" hasCustomPrompt="1"/>
          </p:nvPr>
        </p:nvSpPr>
        <p:spPr>
          <a:xfrm>
            <a:off x="5672365" y="5066217"/>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a16="http://schemas.microsoft.com/office/drawing/2014/main" xmlns="" id="{EE5AF299-5A92-48E3-B18F-F7FE7AB9EED4}"/>
              </a:ext>
            </a:extLst>
          </p:cNvPr>
          <p:cNvSpPr>
            <a:spLocks noGrp="1"/>
          </p:cNvSpPr>
          <p:nvPr>
            <p:ph type="body" sz="quarter" idx="33" hasCustomPrompt="1"/>
          </p:nvPr>
        </p:nvSpPr>
        <p:spPr>
          <a:xfrm>
            <a:off x="5672364" y="2563382"/>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20" name="Text Placeholder 7">
            <a:extLst>
              <a:ext uri="{FF2B5EF4-FFF2-40B4-BE49-F238E27FC236}">
                <a16:creationId xmlns:a16="http://schemas.microsoft.com/office/drawing/2014/main" xmlns="" id="{F951F368-6540-4675-9A52-0824638E0EF4}"/>
              </a:ext>
            </a:extLst>
          </p:cNvPr>
          <p:cNvSpPr>
            <a:spLocks noGrp="1"/>
          </p:cNvSpPr>
          <p:nvPr>
            <p:ph type="body" sz="quarter" idx="34" hasCustomPrompt="1"/>
          </p:nvPr>
        </p:nvSpPr>
        <p:spPr>
          <a:xfrm>
            <a:off x="5672365" y="2982336"/>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642524" y="1040485"/>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2"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642524" y="2996222"/>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3"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642524" y="5107842"/>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Tree>
    <p:extLst>
      <p:ext uri="{BB962C8B-B14F-4D97-AF65-F5344CB8AC3E}">
        <p14:creationId xmlns:p14="http://schemas.microsoft.com/office/powerpoint/2010/main" val="6771774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6733" name="think-cell Slide" r:id="rId4" imgW="360" imgH="360" progId="">
                  <p:embed/>
                </p:oleObj>
              </mc:Choice>
              <mc:Fallback>
                <p:oleObj name="think-cell Slide" r:id="rId4" imgW="360" imgH="360" progId="">
                  <p:embed/>
                  <p:pic>
                    <p:nvPicPr>
                      <p:cNvPr id="22" name="Object 2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Freeform 5"/>
          <p:cNvSpPr>
            <a:spLocks/>
          </p:cNvSpPr>
          <p:nvPr/>
        </p:nvSpPr>
        <p:spPr bwMode="auto">
          <a:xfrm>
            <a:off x="5841261" y="0"/>
            <a:ext cx="4064739" cy="1707300"/>
          </a:xfrm>
          <a:custGeom>
            <a:avLst/>
            <a:gdLst/>
            <a:ahLst/>
            <a:cxnLst>
              <a:cxn ang="0">
                <a:pos x="1540" y="721"/>
              </a:cxn>
              <a:cxn ang="0">
                <a:pos x="1505" y="720"/>
              </a:cxn>
              <a:cxn ang="0">
                <a:pos x="1478" y="719"/>
              </a:cxn>
              <a:cxn ang="0">
                <a:pos x="1460" y="718"/>
              </a:cxn>
              <a:cxn ang="0">
                <a:pos x="1448" y="717"/>
              </a:cxn>
              <a:cxn ang="0">
                <a:pos x="1377" y="711"/>
              </a:cxn>
              <a:cxn ang="0">
                <a:pos x="1312" y="704"/>
              </a:cxn>
              <a:cxn ang="0">
                <a:pos x="1218" y="690"/>
              </a:cxn>
              <a:cxn ang="0">
                <a:pos x="1117" y="670"/>
              </a:cxn>
              <a:cxn ang="0">
                <a:pos x="972" y="637"/>
              </a:cxn>
              <a:cxn ang="0">
                <a:pos x="818" y="594"/>
              </a:cxn>
              <a:cxn ang="0">
                <a:pos x="685" y="554"/>
              </a:cxn>
              <a:cxn ang="0">
                <a:pos x="487" y="491"/>
              </a:cxn>
              <a:cxn ang="0">
                <a:pos x="355" y="450"/>
              </a:cxn>
              <a:cxn ang="0">
                <a:pos x="164" y="397"/>
              </a:cxn>
              <a:cxn ang="0">
                <a:pos x="44" y="372"/>
              </a:cxn>
              <a:cxn ang="0">
                <a:pos x="7" y="366"/>
              </a:cxn>
              <a:cxn ang="0">
                <a:pos x="5" y="353"/>
              </a:cxn>
              <a:cxn ang="0">
                <a:pos x="4" y="343"/>
              </a:cxn>
              <a:cxn ang="0">
                <a:pos x="3" y="327"/>
              </a:cxn>
              <a:cxn ang="0">
                <a:pos x="3" y="320"/>
              </a:cxn>
              <a:cxn ang="0">
                <a:pos x="0" y="300"/>
              </a:cxn>
              <a:cxn ang="0">
                <a:pos x="3" y="278"/>
              </a:cxn>
              <a:cxn ang="0">
                <a:pos x="3" y="258"/>
              </a:cxn>
              <a:cxn ang="0">
                <a:pos x="6" y="211"/>
              </a:cxn>
              <a:cxn ang="0">
                <a:pos x="21" y="132"/>
              </a:cxn>
              <a:cxn ang="0">
                <a:pos x="65" y="13"/>
              </a:cxn>
              <a:cxn ang="0">
                <a:pos x="71" y="0"/>
              </a:cxn>
              <a:cxn ang="0">
                <a:pos x="76" y="1"/>
              </a:cxn>
              <a:cxn ang="0">
                <a:pos x="2113" y="1"/>
              </a:cxn>
              <a:cxn ang="0">
                <a:pos x="2108" y="625"/>
              </a:cxn>
              <a:cxn ang="0">
                <a:pos x="1995" y="665"/>
              </a:cxn>
              <a:cxn ang="0">
                <a:pos x="1844" y="700"/>
              </a:cxn>
              <a:cxn ang="0">
                <a:pos x="1745" y="713"/>
              </a:cxn>
              <a:cxn ang="0">
                <a:pos x="1681" y="718"/>
              </a:cxn>
              <a:cxn ang="0">
                <a:pos x="1613" y="720"/>
              </a:cxn>
            </a:cxnLst>
            <a:rect l="0" t="0" r="r" b="b"/>
            <a:pathLst>
              <a:path w="2113" h="721">
                <a:moveTo>
                  <a:pt x="1609" y="721"/>
                </a:moveTo>
                <a:cubicBezTo>
                  <a:pt x="1586" y="721"/>
                  <a:pt x="1563" y="721"/>
                  <a:pt x="1540" y="721"/>
                </a:cubicBezTo>
                <a:cubicBezTo>
                  <a:pt x="1538" y="720"/>
                  <a:pt x="1536" y="720"/>
                  <a:pt x="1533" y="720"/>
                </a:cubicBezTo>
                <a:cubicBezTo>
                  <a:pt x="1524" y="720"/>
                  <a:pt x="1515" y="720"/>
                  <a:pt x="1505" y="720"/>
                </a:cubicBezTo>
                <a:cubicBezTo>
                  <a:pt x="1505" y="720"/>
                  <a:pt x="1504" y="720"/>
                  <a:pt x="1504" y="720"/>
                </a:cubicBezTo>
                <a:cubicBezTo>
                  <a:pt x="1495" y="720"/>
                  <a:pt x="1487" y="720"/>
                  <a:pt x="1478" y="719"/>
                </a:cubicBezTo>
                <a:cubicBezTo>
                  <a:pt x="1478" y="718"/>
                  <a:pt x="1477" y="718"/>
                  <a:pt x="1476" y="719"/>
                </a:cubicBezTo>
                <a:cubicBezTo>
                  <a:pt x="1471" y="719"/>
                  <a:pt x="1465" y="718"/>
                  <a:pt x="1460" y="718"/>
                </a:cubicBezTo>
                <a:cubicBezTo>
                  <a:pt x="1459" y="717"/>
                  <a:pt x="1458" y="717"/>
                  <a:pt x="1458" y="718"/>
                </a:cubicBezTo>
                <a:cubicBezTo>
                  <a:pt x="1454" y="718"/>
                  <a:pt x="1451" y="718"/>
                  <a:pt x="1448" y="717"/>
                </a:cubicBezTo>
                <a:cubicBezTo>
                  <a:pt x="1437" y="717"/>
                  <a:pt x="1426" y="716"/>
                  <a:pt x="1415" y="715"/>
                </a:cubicBezTo>
                <a:cubicBezTo>
                  <a:pt x="1402" y="714"/>
                  <a:pt x="1390" y="713"/>
                  <a:pt x="1377" y="711"/>
                </a:cubicBezTo>
                <a:cubicBezTo>
                  <a:pt x="1370" y="711"/>
                  <a:pt x="1362" y="710"/>
                  <a:pt x="1355" y="709"/>
                </a:cubicBezTo>
                <a:cubicBezTo>
                  <a:pt x="1341" y="707"/>
                  <a:pt x="1326" y="706"/>
                  <a:pt x="1312" y="704"/>
                </a:cubicBezTo>
                <a:cubicBezTo>
                  <a:pt x="1294" y="701"/>
                  <a:pt x="1277" y="699"/>
                  <a:pt x="1259" y="696"/>
                </a:cubicBezTo>
                <a:cubicBezTo>
                  <a:pt x="1245" y="694"/>
                  <a:pt x="1232" y="692"/>
                  <a:pt x="1218" y="690"/>
                </a:cubicBezTo>
                <a:cubicBezTo>
                  <a:pt x="1205" y="687"/>
                  <a:pt x="1192" y="685"/>
                  <a:pt x="1178" y="682"/>
                </a:cubicBezTo>
                <a:cubicBezTo>
                  <a:pt x="1158" y="678"/>
                  <a:pt x="1137" y="675"/>
                  <a:pt x="1117" y="670"/>
                </a:cubicBezTo>
                <a:cubicBezTo>
                  <a:pt x="1098" y="666"/>
                  <a:pt x="1080" y="662"/>
                  <a:pt x="1061" y="658"/>
                </a:cubicBezTo>
                <a:cubicBezTo>
                  <a:pt x="1031" y="651"/>
                  <a:pt x="1002" y="644"/>
                  <a:pt x="972" y="637"/>
                </a:cubicBezTo>
                <a:cubicBezTo>
                  <a:pt x="947" y="630"/>
                  <a:pt x="923" y="624"/>
                  <a:pt x="898" y="617"/>
                </a:cubicBezTo>
                <a:cubicBezTo>
                  <a:pt x="871" y="609"/>
                  <a:pt x="845" y="602"/>
                  <a:pt x="818" y="594"/>
                </a:cubicBezTo>
                <a:cubicBezTo>
                  <a:pt x="797" y="588"/>
                  <a:pt x="775" y="582"/>
                  <a:pt x="754" y="575"/>
                </a:cubicBezTo>
                <a:cubicBezTo>
                  <a:pt x="731" y="568"/>
                  <a:pt x="708" y="561"/>
                  <a:pt x="685" y="554"/>
                </a:cubicBezTo>
                <a:cubicBezTo>
                  <a:pt x="656" y="545"/>
                  <a:pt x="627" y="536"/>
                  <a:pt x="598" y="526"/>
                </a:cubicBezTo>
                <a:cubicBezTo>
                  <a:pt x="561" y="515"/>
                  <a:pt x="524" y="503"/>
                  <a:pt x="487" y="491"/>
                </a:cubicBezTo>
                <a:cubicBezTo>
                  <a:pt x="460" y="482"/>
                  <a:pt x="434" y="474"/>
                  <a:pt x="407" y="466"/>
                </a:cubicBezTo>
                <a:cubicBezTo>
                  <a:pt x="390" y="460"/>
                  <a:pt x="372" y="455"/>
                  <a:pt x="355" y="450"/>
                </a:cubicBezTo>
                <a:cubicBezTo>
                  <a:pt x="321" y="439"/>
                  <a:pt x="287" y="429"/>
                  <a:pt x="254" y="420"/>
                </a:cubicBezTo>
                <a:cubicBezTo>
                  <a:pt x="224" y="412"/>
                  <a:pt x="194" y="404"/>
                  <a:pt x="164" y="397"/>
                </a:cubicBezTo>
                <a:cubicBezTo>
                  <a:pt x="143" y="392"/>
                  <a:pt x="122" y="387"/>
                  <a:pt x="100" y="382"/>
                </a:cubicBezTo>
                <a:cubicBezTo>
                  <a:pt x="81" y="378"/>
                  <a:pt x="63" y="375"/>
                  <a:pt x="44" y="372"/>
                </a:cubicBezTo>
                <a:cubicBezTo>
                  <a:pt x="35" y="371"/>
                  <a:pt x="27" y="370"/>
                  <a:pt x="19" y="368"/>
                </a:cubicBezTo>
                <a:cubicBezTo>
                  <a:pt x="15" y="367"/>
                  <a:pt x="11" y="368"/>
                  <a:pt x="7" y="366"/>
                </a:cubicBezTo>
                <a:cubicBezTo>
                  <a:pt x="7" y="365"/>
                  <a:pt x="7" y="365"/>
                  <a:pt x="6" y="364"/>
                </a:cubicBezTo>
                <a:cubicBezTo>
                  <a:pt x="6" y="360"/>
                  <a:pt x="6" y="357"/>
                  <a:pt x="5" y="353"/>
                </a:cubicBezTo>
                <a:cubicBezTo>
                  <a:pt x="6" y="352"/>
                  <a:pt x="6" y="351"/>
                  <a:pt x="5" y="350"/>
                </a:cubicBezTo>
                <a:cubicBezTo>
                  <a:pt x="4" y="348"/>
                  <a:pt x="4" y="345"/>
                  <a:pt x="4" y="343"/>
                </a:cubicBezTo>
                <a:cubicBezTo>
                  <a:pt x="5" y="341"/>
                  <a:pt x="5" y="339"/>
                  <a:pt x="4" y="337"/>
                </a:cubicBezTo>
                <a:cubicBezTo>
                  <a:pt x="4" y="334"/>
                  <a:pt x="3" y="330"/>
                  <a:pt x="3" y="327"/>
                </a:cubicBezTo>
                <a:cubicBezTo>
                  <a:pt x="4" y="325"/>
                  <a:pt x="4" y="324"/>
                  <a:pt x="3" y="322"/>
                </a:cubicBezTo>
                <a:cubicBezTo>
                  <a:pt x="3" y="321"/>
                  <a:pt x="3" y="321"/>
                  <a:pt x="3" y="320"/>
                </a:cubicBezTo>
                <a:cubicBezTo>
                  <a:pt x="3" y="315"/>
                  <a:pt x="3" y="309"/>
                  <a:pt x="3" y="304"/>
                </a:cubicBezTo>
                <a:cubicBezTo>
                  <a:pt x="3" y="302"/>
                  <a:pt x="2" y="301"/>
                  <a:pt x="0" y="300"/>
                </a:cubicBezTo>
                <a:cubicBezTo>
                  <a:pt x="0" y="295"/>
                  <a:pt x="0" y="289"/>
                  <a:pt x="0" y="283"/>
                </a:cubicBezTo>
                <a:cubicBezTo>
                  <a:pt x="2" y="282"/>
                  <a:pt x="3" y="280"/>
                  <a:pt x="3" y="278"/>
                </a:cubicBezTo>
                <a:cubicBezTo>
                  <a:pt x="3" y="273"/>
                  <a:pt x="3" y="267"/>
                  <a:pt x="3" y="262"/>
                </a:cubicBezTo>
                <a:cubicBezTo>
                  <a:pt x="3" y="261"/>
                  <a:pt x="3" y="259"/>
                  <a:pt x="3" y="258"/>
                </a:cubicBezTo>
                <a:cubicBezTo>
                  <a:pt x="3" y="254"/>
                  <a:pt x="3" y="250"/>
                  <a:pt x="3" y="246"/>
                </a:cubicBezTo>
                <a:cubicBezTo>
                  <a:pt x="4" y="235"/>
                  <a:pt x="5" y="223"/>
                  <a:pt x="6" y="211"/>
                </a:cubicBezTo>
                <a:cubicBezTo>
                  <a:pt x="8" y="198"/>
                  <a:pt x="9" y="185"/>
                  <a:pt x="12" y="172"/>
                </a:cubicBezTo>
                <a:cubicBezTo>
                  <a:pt x="15" y="159"/>
                  <a:pt x="17" y="145"/>
                  <a:pt x="21" y="132"/>
                </a:cubicBezTo>
                <a:cubicBezTo>
                  <a:pt x="26" y="112"/>
                  <a:pt x="32" y="93"/>
                  <a:pt x="39" y="74"/>
                </a:cubicBezTo>
                <a:cubicBezTo>
                  <a:pt x="47" y="53"/>
                  <a:pt x="55" y="33"/>
                  <a:pt x="65" y="13"/>
                </a:cubicBezTo>
                <a:cubicBezTo>
                  <a:pt x="67" y="9"/>
                  <a:pt x="69" y="6"/>
                  <a:pt x="70" y="3"/>
                </a:cubicBezTo>
                <a:cubicBezTo>
                  <a:pt x="71" y="2"/>
                  <a:pt x="71" y="1"/>
                  <a:pt x="71" y="0"/>
                </a:cubicBezTo>
                <a:cubicBezTo>
                  <a:pt x="72" y="0"/>
                  <a:pt x="72" y="0"/>
                  <a:pt x="73" y="0"/>
                </a:cubicBezTo>
                <a:cubicBezTo>
                  <a:pt x="74" y="1"/>
                  <a:pt x="75" y="1"/>
                  <a:pt x="76" y="1"/>
                </a:cubicBezTo>
                <a:cubicBezTo>
                  <a:pt x="78" y="1"/>
                  <a:pt x="80" y="1"/>
                  <a:pt x="82" y="1"/>
                </a:cubicBezTo>
                <a:cubicBezTo>
                  <a:pt x="759" y="1"/>
                  <a:pt x="1436" y="1"/>
                  <a:pt x="2113" y="1"/>
                </a:cubicBezTo>
                <a:cubicBezTo>
                  <a:pt x="2113" y="209"/>
                  <a:pt x="2113" y="416"/>
                  <a:pt x="2113" y="623"/>
                </a:cubicBezTo>
                <a:cubicBezTo>
                  <a:pt x="2111" y="623"/>
                  <a:pt x="2109" y="624"/>
                  <a:pt x="2108" y="625"/>
                </a:cubicBezTo>
                <a:cubicBezTo>
                  <a:pt x="2092" y="632"/>
                  <a:pt x="2077" y="638"/>
                  <a:pt x="2061" y="644"/>
                </a:cubicBezTo>
                <a:cubicBezTo>
                  <a:pt x="2039" y="652"/>
                  <a:pt x="2017" y="659"/>
                  <a:pt x="1995" y="665"/>
                </a:cubicBezTo>
                <a:cubicBezTo>
                  <a:pt x="1968" y="673"/>
                  <a:pt x="1941" y="680"/>
                  <a:pt x="1913" y="686"/>
                </a:cubicBezTo>
                <a:cubicBezTo>
                  <a:pt x="1890" y="691"/>
                  <a:pt x="1867" y="696"/>
                  <a:pt x="1844" y="700"/>
                </a:cubicBezTo>
                <a:cubicBezTo>
                  <a:pt x="1825" y="703"/>
                  <a:pt x="1805" y="706"/>
                  <a:pt x="1786" y="708"/>
                </a:cubicBezTo>
                <a:cubicBezTo>
                  <a:pt x="1772" y="710"/>
                  <a:pt x="1759" y="712"/>
                  <a:pt x="1745" y="713"/>
                </a:cubicBezTo>
                <a:cubicBezTo>
                  <a:pt x="1731" y="715"/>
                  <a:pt x="1717" y="716"/>
                  <a:pt x="1702" y="717"/>
                </a:cubicBezTo>
                <a:cubicBezTo>
                  <a:pt x="1695" y="718"/>
                  <a:pt x="1688" y="718"/>
                  <a:pt x="1681" y="718"/>
                </a:cubicBezTo>
                <a:cubicBezTo>
                  <a:pt x="1669" y="719"/>
                  <a:pt x="1656" y="720"/>
                  <a:pt x="1643" y="720"/>
                </a:cubicBezTo>
                <a:cubicBezTo>
                  <a:pt x="1633" y="720"/>
                  <a:pt x="1623" y="720"/>
                  <a:pt x="1613" y="720"/>
                </a:cubicBezTo>
                <a:cubicBezTo>
                  <a:pt x="1611" y="720"/>
                  <a:pt x="1610" y="721"/>
                  <a:pt x="1609" y="721"/>
                </a:cubicBezTo>
                <a:close/>
              </a:path>
            </a:pathLst>
          </a:custGeom>
          <a:solidFill>
            <a:schemeClr val="accent5"/>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184721" y="0"/>
            <a:ext cx="5605572" cy="1104900"/>
          </a:xfrm>
          <a:prstGeom prst="rect">
            <a:avLst/>
          </a:prstGeom>
        </p:spPr>
        <p:txBody>
          <a:bodyPr/>
          <a:lstStyle/>
          <a:p>
            <a:r>
              <a:rPr lang="fr-FR"/>
              <a:t>Modifiez le style du titre</a:t>
            </a:r>
            <a:endParaRPr lang="en-GB" dirty="0"/>
          </a:p>
        </p:txBody>
      </p:sp>
      <p:sp>
        <p:nvSpPr>
          <p:cNvPr id="23"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792686" y="295729"/>
            <a:ext cx="2490969" cy="876300"/>
          </a:xfrm>
          <a:prstGeom prst="rect">
            <a:avLst/>
          </a:prstGeom>
        </p:spPr>
        <p:txBody>
          <a:bodyPr anchor="t">
            <a:noAutofit/>
          </a:bodyPr>
          <a:lstStyle>
            <a:lvl1pPr algn="ct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sp>
        <p:nvSpPr>
          <p:cNvPr id="24"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5"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Tree>
    <p:extLst>
      <p:ext uri="{BB962C8B-B14F-4D97-AF65-F5344CB8AC3E}">
        <p14:creationId xmlns:p14="http://schemas.microsoft.com/office/powerpoint/2010/main" val="22303867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7757" name="think-cell Slide" r:id="rId4" imgW="360" imgH="360" progId="">
                  <p:embed/>
                </p:oleObj>
              </mc:Choice>
              <mc:Fallback>
                <p:oleObj name="think-cell Slide" r:id="rId4" imgW="360" imgH="360" progId="">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84721" y="0"/>
            <a:ext cx="8258965"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8489578" y="0"/>
            <a:ext cx="1426462"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Tree>
    <p:extLst>
      <p:ext uri="{BB962C8B-B14F-4D97-AF65-F5344CB8AC3E}">
        <p14:creationId xmlns:p14="http://schemas.microsoft.com/office/powerpoint/2010/main" val="17718533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8781" name="think-cell Slide" r:id="rId4" imgW="360" imgH="360" progId="">
                  <p:embed/>
                </p:oleObj>
              </mc:Choice>
              <mc:Fallback>
                <p:oleObj name="think-cell Slide" r:id="rId4" imgW="360" imgH="360" progId="">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a16="http://schemas.microsoft.com/office/drawing/2014/main" xmlns="" id="{C50C01FB-E2BF-4470-A153-6F7BF3CCF3F9}"/>
              </a:ext>
            </a:extLst>
          </p:cNvPr>
          <p:cNvSpPr/>
          <p:nvPr/>
        </p:nvSpPr>
        <p:spPr>
          <a:xfrm>
            <a:off x="0" y="4437112"/>
            <a:ext cx="9906000" cy="2420888"/>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5"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697830" y="1927056"/>
            <a:ext cx="7384262" cy="432048"/>
          </a:xfrm>
          <a:prstGeom prst="rect">
            <a:avLst/>
          </a:prstGeom>
        </p:spPr>
        <p:txBody>
          <a:bodyPr anchor="ctr">
            <a:noAutofit/>
          </a:bodyPr>
          <a:lstStyle>
            <a:lvl1pPr>
              <a:lnSpc>
                <a:spcPct val="100000"/>
              </a:lnSpc>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sp>
        <p:nvSpPr>
          <p:cNvPr id="9"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502133"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0"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000773"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499414"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2"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4998055"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3"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496696"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4" name="Text Placeholder 7">
            <a:extLst>
              <a:ext uri="{FF2B5EF4-FFF2-40B4-BE49-F238E27FC236}">
                <a16:creationId xmlns:a16="http://schemas.microsoft.com/office/drawing/2014/main" xmlns="" id="{266B7D82-19EF-4C8A-8D75-AEA2758E426F}"/>
              </a:ext>
            </a:extLst>
          </p:cNvPr>
          <p:cNvSpPr>
            <a:spLocks noGrp="1"/>
          </p:cNvSpPr>
          <p:nvPr>
            <p:ph type="body" sz="quarter" idx="40" hasCustomPrompt="1"/>
          </p:nvPr>
        </p:nvSpPr>
        <p:spPr>
          <a:xfrm>
            <a:off x="7995338"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 name="Title 1"/>
          <p:cNvSpPr>
            <a:spLocks noGrp="1"/>
          </p:cNvSpPr>
          <p:nvPr>
            <p:ph type="title"/>
          </p:nvPr>
        </p:nvSpPr>
        <p:spPr>
          <a:xfrm>
            <a:off x="184721" y="0"/>
            <a:ext cx="8258965"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8489578" y="0"/>
            <a:ext cx="1426462"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32"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697830"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ABE7F41D-73F9-4353-AE3F-71AB8377048D}"/>
              </a:ext>
            </a:extLst>
          </p:cNvPr>
          <p:cNvSpPr>
            <a:spLocks noGrp="1"/>
          </p:cNvSpPr>
          <p:nvPr>
            <p:ph type="body" sz="quarter" idx="41" hasCustomPrompt="1"/>
          </p:nvPr>
        </p:nvSpPr>
        <p:spPr>
          <a:xfrm>
            <a:off x="3273055"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Text Placeholder 7">
            <a:extLst>
              <a:ext uri="{FF2B5EF4-FFF2-40B4-BE49-F238E27FC236}">
                <a16:creationId xmlns:a16="http://schemas.microsoft.com/office/drawing/2014/main" xmlns="" id="{ABE7F41D-73F9-4353-AE3F-71AB8377048D}"/>
              </a:ext>
            </a:extLst>
          </p:cNvPr>
          <p:cNvSpPr>
            <a:spLocks noGrp="1"/>
          </p:cNvSpPr>
          <p:nvPr>
            <p:ph type="body" sz="quarter" idx="42" hasCustomPrompt="1"/>
          </p:nvPr>
        </p:nvSpPr>
        <p:spPr>
          <a:xfrm>
            <a:off x="5848281"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65000"/>
                  </a:schemeClr>
                </a:solidFill>
                <a:cs typeface="Verdana" panose="020B0604030504040204" pitchFamily="34" charset="0"/>
              </a:rPr>
              <a:pPr algn="r"/>
              <a:t>‹#›</a:t>
            </a:fld>
            <a:endParaRPr lang="en-US" sz="650" dirty="0">
              <a:solidFill>
                <a:schemeClr val="bg1">
                  <a:lumMod val="65000"/>
                </a:schemeClr>
              </a:solidFill>
              <a:cs typeface="Verdana" panose="020B0604030504040204" pitchFamily="34" charset="0"/>
            </a:endParaRPr>
          </a:p>
        </p:txBody>
      </p:sp>
      <p:sp>
        <p:nvSpPr>
          <p:cNvPr id="36"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65000"/>
                  </a:schemeClr>
                </a:solidFill>
              </a:rPr>
              <a:t>© Capgemini 2017. All rights reserved |</a:t>
            </a:r>
          </a:p>
        </p:txBody>
      </p:sp>
    </p:spTree>
    <p:extLst>
      <p:ext uri="{BB962C8B-B14F-4D97-AF65-F5344CB8AC3E}">
        <p14:creationId xmlns:p14="http://schemas.microsoft.com/office/powerpoint/2010/main" val="35979919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ontent 8">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29805" name="think-cell Slide" r:id="rId4" imgW="360" imgH="360" progId="">
                  <p:embed/>
                </p:oleObj>
              </mc:Choice>
              <mc:Fallback>
                <p:oleObj name="think-cell Slide" r:id="rId4" imgW="360" imgH="360" progId="">
                  <p:embed/>
                  <p:pic>
                    <p:nvPicPr>
                      <p:cNvPr id="8" name="Objec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3" name="Freeform 5"/>
          <p:cNvSpPr>
            <a:spLocks/>
          </p:cNvSpPr>
          <p:nvPr/>
        </p:nvSpPr>
        <p:spPr bwMode="auto">
          <a:xfrm>
            <a:off x="0" y="0"/>
            <a:ext cx="5593868" cy="6403070"/>
          </a:xfrm>
          <a:custGeom>
            <a:avLst/>
            <a:gdLst/>
            <a:ahLst/>
            <a:cxnLst>
              <a:cxn ang="0">
                <a:pos x="0" y="1449"/>
              </a:cxn>
              <a:cxn ang="0">
                <a:pos x="0" y="0"/>
              </a:cxn>
              <a:cxn ang="0">
                <a:pos x="2215" y="0"/>
              </a:cxn>
              <a:cxn ang="0">
                <a:pos x="2229" y="14"/>
              </a:cxn>
              <a:cxn ang="0">
                <a:pos x="2486" y="284"/>
              </a:cxn>
              <a:cxn ang="0">
                <a:pos x="2694" y="575"/>
              </a:cxn>
              <a:cxn ang="0">
                <a:pos x="2806" y="855"/>
              </a:cxn>
              <a:cxn ang="0">
                <a:pos x="2824" y="979"/>
              </a:cxn>
              <a:cxn ang="0">
                <a:pos x="2824" y="1044"/>
              </a:cxn>
              <a:cxn ang="0">
                <a:pos x="2822" y="1069"/>
              </a:cxn>
              <a:cxn ang="0">
                <a:pos x="2816" y="1118"/>
              </a:cxn>
              <a:cxn ang="0">
                <a:pos x="2733" y="1340"/>
              </a:cxn>
              <a:cxn ang="0">
                <a:pos x="2652" y="1454"/>
              </a:cxn>
              <a:cxn ang="0">
                <a:pos x="2441" y="1652"/>
              </a:cxn>
              <a:cxn ang="0">
                <a:pos x="2098" y="1873"/>
              </a:cxn>
              <a:cxn ang="0">
                <a:pos x="1711" y="2073"/>
              </a:cxn>
              <a:cxn ang="0">
                <a:pos x="1382" y="2243"/>
              </a:cxn>
              <a:cxn ang="0">
                <a:pos x="1159" y="2392"/>
              </a:cxn>
              <a:cxn ang="0">
                <a:pos x="1101" y="2445"/>
              </a:cxn>
              <a:cxn ang="0">
                <a:pos x="1018" y="2588"/>
              </a:cxn>
              <a:cxn ang="0">
                <a:pos x="1011" y="2595"/>
              </a:cxn>
              <a:cxn ang="0">
                <a:pos x="983" y="2603"/>
              </a:cxn>
              <a:cxn ang="0">
                <a:pos x="878" y="2622"/>
              </a:cxn>
              <a:cxn ang="0">
                <a:pos x="863" y="2626"/>
              </a:cxn>
              <a:cxn ang="0">
                <a:pos x="783" y="2626"/>
              </a:cxn>
              <a:cxn ang="0">
                <a:pos x="769" y="2624"/>
              </a:cxn>
              <a:cxn ang="0">
                <a:pos x="711" y="2616"/>
              </a:cxn>
              <a:cxn ang="0">
                <a:pos x="445" y="2480"/>
              </a:cxn>
              <a:cxn ang="0">
                <a:pos x="299" y="2312"/>
              </a:cxn>
              <a:cxn ang="0">
                <a:pos x="149" y="2020"/>
              </a:cxn>
              <a:cxn ang="0">
                <a:pos x="48" y="1690"/>
              </a:cxn>
              <a:cxn ang="0">
                <a:pos x="4" y="1458"/>
              </a:cxn>
              <a:cxn ang="0">
                <a:pos x="0" y="1449"/>
              </a:cxn>
            </a:cxnLst>
            <a:rect l="0" t="0" r="r" b="b"/>
            <a:pathLst>
              <a:path w="2824" h="2626">
                <a:moveTo>
                  <a:pt x="0" y="1449"/>
                </a:moveTo>
                <a:cubicBezTo>
                  <a:pt x="0" y="966"/>
                  <a:pt x="0" y="483"/>
                  <a:pt x="0" y="0"/>
                </a:cubicBezTo>
                <a:cubicBezTo>
                  <a:pt x="738" y="0"/>
                  <a:pt x="1477" y="0"/>
                  <a:pt x="2215" y="0"/>
                </a:cubicBezTo>
                <a:cubicBezTo>
                  <a:pt x="2219" y="6"/>
                  <a:pt x="2224" y="9"/>
                  <a:pt x="2229" y="14"/>
                </a:cubicBezTo>
                <a:cubicBezTo>
                  <a:pt x="2319" y="100"/>
                  <a:pt x="2407" y="188"/>
                  <a:pt x="2486" y="284"/>
                </a:cubicBezTo>
                <a:cubicBezTo>
                  <a:pt x="2563" y="375"/>
                  <a:pt x="2635" y="471"/>
                  <a:pt x="2694" y="575"/>
                </a:cubicBezTo>
                <a:cubicBezTo>
                  <a:pt x="2744" y="663"/>
                  <a:pt x="2784" y="756"/>
                  <a:pt x="2806" y="855"/>
                </a:cubicBezTo>
                <a:cubicBezTo>
                  <a:pt x="2816" y="896"/>
                  <a:pt x="2821" y="937"/>
                  <a:pt x="2824" y="979"/>
                </a:cubicBezTo>
                <a:cubicBezTo>
                  <a:pt x="2824" y="1001"/>
                  <a:pt x="2824" y="1022"/>
                  <a:pt x="2824" y="1044"/>
                </a:cubicBezTo>
                <a:cubicBezTo>
                  <a:pt x="2824" y="1052"/>
                  <a:pt x="2820" y="1060"/>
                  <a:pt x="2822" y="1069"/>
                </a:cubicBezTo>
                <a:cubicBezTo>
                  <a:pt x="2821" y="1085"/>
                  <a:pt x="2819" y="1102"/>
                  <a:pt x="2816" y="1118"/>
                </a:cubicBezTo>
                <a:cubicBezTo>
                  <a:pt x="2802" y="1197"/>
                  <a:pt x="2773" y="1271"/>
                  <a:pt x="2733" y="1340"/>
                </a:cubicBezTo>
                <a:cubicBezTo>
                  <a:pt x="2709" y="1381"/>
                  <a:pt x="2682" y="1418"/>
                  <a:pt x="2652" y="1454"/>
                </a:cubicBezTo>
                <a:cubicBezTo>
                  <a:pt x="2590" y="1529"/>
                  <a:pt x="2518" y="1593"/>
                  <a:pt x="2441" y="1652"/>
                </a:cubicBezTo>
                <a:cubicBezTo>
                  <a:pt x="2333" y="1735"/>
                  <a:pt x="2217" y="1806"/>
                  <a:pt x="2098" y="1873"/>
                </a:cubicBezTo>
                <a:cubicBezTo>
                  <a:pt x="1972" y="1944"/>
                  <a:pt x="1841" y="2008"/>
                  <a:pt x="1711" y="2073"/>
                </a:cubicBezTo>
                <a:cubicBezTo>
                  <a:pt x="1600" y="2128"/>
                  <a:pt x="1490" y="2182"/>
                  <a:pt x="1382" y="2243"/>
                </a:cubicBezTo>
                <a:cubicBezTo>
                  <a:pt x="1304" y="2287"/>
                  <a:pt x="1227" y="2333"/>
                  <a:pt x="1159" y="2392"/>
                </a:cubicBezTo>
                <a:cubicBezTo>
                  <a:pt x="1139" y="2409"/>
                  <a:pt x="1119" y="2426"/>
                  <a:pt x="1101" y="2445"/>
                </a:cubicBezTo>
                <a:cubicBezTo>
                  <a:pt x="1062" y="2487"/>
                  <a:pt x="1030" y="2532"/>
                  <a:pt x="1018" y="2588"/>
                </a:cubicBezTo>
                <a:cubicBezTo>
                  <a:pt x="1017" y="2593"/>
                  <a:pt x="1014" y="2594"/>
                  <a:pt x="1011" y="2595"/>
                </a:cubicBezTo>
                <a:cubicBezTo>
                  <a:pt x="1001" y="2598"/>
                  <a:pt x="992" y="2601"/>
                  <a:pt x="983" y="2603"/>
                </a:cubicBezTo>
                <a:cubicBezTo>
                  <a:pt x="948" y="2612"/>
                  <a:pt x="913" y="2618"/>
                  <a:pt x="878" y="2622"/>
                </a:cubicBezTo>
                <a:cubicBezTo>
                  <a:pt x="873" y="2623"/>
                  <a:pt x="867" y="2621"/>
                  <a:pt x="863" y="2626"/>
                </a:cubicBezTo>
                <a:cubicBezTo>
                  <a:pt x="836" y="2626"/>
                  <a:pt x="810" y="2626"/>
                  <a:pt x="783" y="2626"/>
                </a:cubicBezTo>
                <a:cubicBezTo>
                  <a:pt x="778" y="2624"/>
                  <a:pt x="774" y="2624"/>
                  <a:pt x="769" y="2624"/>
                </a:cubicBezTo>
                <a:cubicBezTo>
                  <a:pt x="750" y="2622"/>
                  <a:pt x="730" y="2619"/>
                  <a:pt x="711" y="2616"/>
                </a:cubicBezTo>
                <a:cubicBezTo>
                  <a:pt x="609" y="2596"/>
                  <a:pt x="522" y="2548"/>
                  <a:pt x="445" y="2480"/>
                </a:cubicBezTo>
                <a:cubicBezTo>
                  <a:pt x="388" y="2431"/>
                  <a:pt x="341" y="2373"/>
                  <a:pt x="299" y="2312"/>
                </a:cubicBezTo>
                <a:cubicBezTo>
                  <a:pt x="237" y="2220"/>
                  <a:pt x="190" y="2122"/>
                  <a:pt x="149" y="2020"/>
                </a:cubicBezTo>
                <a:cubicBezTo>
                  <a:pt x="107" y="1913"/>
                  <a:pt x="74" y="1802"/>
                  <a:pt x="48" y="1690"/>
                </a:cubicBezTo>
                <a:cubicBezTo>
                  <a:pt x="30" y="1614"/>
                  <a:pt x="14" y="1536"/>
                  <a:pt x="4" y="1458"/>
                </a:cubicBezTo>
                <a:cubicBezTo>
                  <a:pt x="3" y="1455"/>
                  <a:pt x="3" y="1451"/>
                  <a:pt x="0" y="1449"/>
                </a:cubicBezTo>
                <a:close/>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78854" name="Freeform 6"/>
          <p:cNvSpPr>
            <a:spLocks/>
          </p:cNvSpPr>
          <p:nvPr/>
        </p:nvSpPr>
        <p:spPr bwMode="auto">
          <a:xfrm>
            <a:off x="8443317" y="2719389"/>
            <a:ext cx="10319" cy="79375"/>
          </a:xfrm>
          <a:custGeom>
            <a:avLst/>
            <a:gdLst/>
            <a:ahLst/>
            <a:cxnLst>
              <a:cxn ang="0">
                <a:pos x="4" y="25"/>
              </a:cxn>
              <a:cxn ang="0">
                <a:pos x="3" y="25"/>
              </a:cxn>
              <a:cxn ang="0">
                <a:pos x="2" y="25"/>
              </a:cxn>
              <a:cxn ang="0">
                <a:pos x="4" y="0"/>
              </a:cxn>
              <a:cxn ang="0">
                <a:pos x="4" y="25"/>
              </a:cxn>
            </a:cxnLst>
            <a:rect l="0" t="0" r="r" b="b"/>
            <a:pathLst>
              <a:path w="4" h="25">
                <a:moveTo>
                  <a:pt x="4" y="25"/>
                </a:moveTo>
                <a:cubicBezTo>
                  <a:pt x="3" y="25"/>
                  <a:pt x="3" y="25"/>
                  <a:pt x="3" y="25"/>
                </a:cubicBezTo>
                <a:cubicBezTo>
                  <a:pt x="2" y="25"/>
                  <a:pt x="2" y="25"/>
                  <a:pt x="2" y="25"/>
                </a:cubicBezTo>
                <a:cubicBezTo>
                  <a:pt x="0" y="16"/>
                  <a:pt x="4" y="8"/>
                  <a:pt x="4" y="0"/>
                </a:cubicBezTo>
                <a:cubicBezTo>
                  <a:pt x="4" y="8"/>
                  <a:pt x="4" y="16"/>
                  <a:pt x="4" y="25"/>
                </a:cubicBezTo>
                <a:close/>
              </a:path>
            </a:pathLst>
          </a:custGeom>
          <a:solidFill>
            <a:srgbClr val="FEFFFF"/>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0" name="Title 1"/>
          <p:cNvSpPr>
            <a:spLocks noGrp="1"/>
          </p:cNvSpPr>
          <p:nvPr>
            <p:ph type="title"/>
          </p:nvPr>
        </p:nvSpPr>
        <p:spPr>
          <a:xfrm>
            <a:off x="184722" y="0"/>
            <a:ext cx="4112340"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1"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6415663" y="124201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2"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6415663" y="549546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3" name="Text Placeholder 7">
            <a:extLst>
              <a:ext uri="{FF2B5EF4-FFF2-40B4-BE49-F238E27FC236}">
                <a16:creationId xmlns:a16="http://schemas.microsoft.com/office/drawing/2014/main" xmlns="" id="{ABF327CC-2917-45F5-82B2-75A9F742E63A}"/>
              </a:ext>
            </a:extLst>
          </p:cNvPr>
          <p:cNvSpPr>
            <a:spLocks noGrp="1"/>
          </p:cNvSpPr>
          <p:nvPr>
            <p:ph type="body" sz="quarter" idx="39" hasCustomPrompt="1"/>
          </p:nvPr>
        </p:nvSpPr>
        <p:spPr>
          <a:xfrm>
            <a:off x="6415663" y="464477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4" name="Text Placeholder 7">
            <a:extLst>
              <a:ext uri="{FF2B5EF4-FFF2-40B4-BE49-F238E27FC236}">
                <a16:creationId xmlns:a16="http://schemas.microsoft.com/office/drawing/2014/main" xmlns="" id="{169195DA-4761-45A5-B68F-E20845F04F0C}"/>
              </a:ext>
            </a:extLst>
          </p:cNvPr>
          <p:cNvSpPr>
            <a:spLocks noGrp="1"/>
          </p:cNvSpPr>
          <p:nvPr>
            <p:ph type="body" sz="quarter" idx="40" hasCustomPrompt="1"/>
          </p:nvPr>
        </p:nvSpPr>
        <p:spPr>
          <a:xfrm>
            <a:off x="6415663" y="379408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5" name="Text Placeholder 7">
            <a:extLst>
              <a:ext uri="{FF2B5EF4-FFF2-40B4-BE49-F238E27FC236}">
                <a16:creationId xmlns:a16="http://schemas.microsoft.com/office/drawing/2014/main" xmlns="" id="{343313FC-7C2A-4C39-A322-E5328A14AED9}"/>
              </a:ext>
            </a:extLst>
          </p:cNvPr>
          <p:cNvSpPr>
            <a:spLocks noGrp="1"/>
          </p:cNvSpPr>
          <p:nvPr>
            <p:ph type="body" sz="quarter" idx="41" hasCustomPrompt="1"/>
          </p:nvPr>
        </p:nvSpPr>
        <p:spPr>
          <a:xfrm>
            <a:off x="6415663" y="294339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6" name="Text Placeholder 7">
            <a:extLst>
              <a:ext uri="{FF2B5EF4-FFF2-40B4-BE49-F238E27FC236}">
                <a16:creationId xmlns:a16="http://schemas.microsoft.com/office/drawing/2014/main" xmlns="" id="{C9E896F1-84B5-4E7A-BD88-FFAFED8559EB}"/>
              </a:ext>
            </a:extLst>
          </p:cNvPr>
          <p:cNvSpPr>
            <a:spLocks noGrp="1"/>
          </p:cNvSpPr>
          <p:nvPr>
            <p:ph type="body" sz="quarter" idx="42" hasCustomPrompt="1"/>
          </p:nvPr>
        </p:nvSpPr>
        <p:spPr>
          <a:xfrm>
            <a:off x="6415663" y="209270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 name="Espace réservé du texte 2"/>
          <p:cNvSpPr>
            <a:spLocks noGrp="1"/>
          </p:cNvSpPr>
          <p:nvPr>
            <p:ph type="body" sz="quarter" idx="43"/>
          </p:nvPr>
        </p:nvSpPr>
        <p:spPr>
          <a:xfrm>
            <a:off x="184448" y="1808164"/>
            <a:ext cx="4112022" cy="25114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6380095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tent 1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0829" name="think-cell Slide" r:id="rId4" imgW="360" imgH="360" progId="">
                  <p:embed/>
                </p:oleObj>
              </mc:Choice>
              <mc:Fallback>
                <p:oleObj name="think-cell Slide" r:id="rId4" imgW="360" imgH="360" progId="">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6"/>
          <p:cNvSpPr>
            <a:spLocks/>
          </p:cNvSpPr>
          <p:nvPr/>
        </p:nvSpPr>
        <p:spPr bwMode="auto">
          <a:xfrm>
            <a:off x="-1" y="1"/>
            <a:ext cx="4515093" cy="6499225"/>
          </a:xfrm>
          <a:custGeom>
            <a:avLst/>
            <a:gdLst>
              <a:gd name="connsiteX0" fmla="*/ 9977 w 10000"/>
              <a:gd name="connsiteY0" fmla="*/ 377 h 10000"/>
              <a:gd name="connsiteX1" fmla="*/ 9977 w 10000"/>
              <a:gd name="connsiteY1" fmla="*/ 357 h 10000"/>
              <a:gd name="connsiteX2" fmla="*/ 9989 w 10000"/>
              <a:gd name="connsiteY2" fmla="*/ 338 h 10000"/>
              <a:gd name="connsiteX3" fmla="*/ 9989 w 10000"/>
              <a:gd name="connsiteY3" fmla="*/ 88 h 10000"/>
              <a:gd name="connsiteX4" fmla="*/ 9971 w 10000"/>
              <a:gd name="connsiteY4" fmla="*/ 64 h 10000"/>
              <a:gd name="connsiteX5" fmla="*/ 9971 w 10000"/>
              <a:gd name="connsiteY5" fmla="*/ 20 h 10000"/>
              <a:gd name="connsiteX6" fmla="*/ 9989 w 10000"/>
              <a:gd name="connsiteY6" fmla="*/ 0 h 10000"/>
              <a:gd name="connsiteX7" fmla="*/ 51 w 10000"/>
              <a:gd name="connsiteY7" fmla="*/ 0 h 10000"/>
              <a:gd name="connsiteX8" fmla="*/ 0 w 10000"/>
              <a:gd name="connsiteY8" fmla="*/ 44 h 10000"/>
              <a:gd name="connsiteX9" fmla="*/ 0 w 10000"/>
              <a:gd name="connsiteY9" fmla="*/ 8865 h 10000"/>
              <a:gd name="connsiteX10" fmla="*/ 46 w 10000"/>
              <a:gd name="connsiteY10" fmla="*/ 8865 h 10000"/>
              <a:gd name="connsiteX11" fmla="*/ 91 w 10000"/>
              <a:gd name="connsiteY11" fmla="*/ 8894 h 10000"/>
              <a:gd name="connsiteX12" fmla="*/ 1041 w 10000"/>
              <a:gd name="connsiteY12" fmla="*/ 9437 h 10000"/>
              <a:gd name="connsiteX13" fmla="*/ 2802 w 10000"/>
              <a:gd name="connsiteY13" fmla="*/ 9961 h 10000"/>
              <a:gd name="connsiteX14" fmla="*/ 3985 w 10000"/>
              <a:gd name="connsiteY14" fmla="*/ 9878 h 10000"/>
              <a:gd name="connsiteX15" fmla="*/ 5397 w 10000"/>
              <a:gd name="connsiteY15" fmla="*/ 9090 h 10000"/>
              <a:gd name="connsiteX16" fmla="*/ 5409 w 10000"/>
              <a:gd name="connsiteY16" fmla="*/ 9036 h 10000"/>
              <a:gd name="connsiteX17" fmla="*/ 5363 w 10000"/>
              <a:gd name="connsiteY17" fmla="*/ 8552 h 10000"/>
              <a:gd name="connsiteX18" fmla="*/ 5672 w 10000"/>
              <a:gd name="connsiteY18" fmla="*/ 7681 h 10000"/>
              <a:gd name="connsiteX19" fmla="*/ 6467 w 10000"/>
              <a:gd name="connsiteY19" fmla="*/ 6463 h 10000"/>
              <a:gd name="connsiteX20" fmla="*/ 8067 w 10000"/>
              <a:gd name="connsiteY20" fmla="*/ 4364 h 10000"/>
              <a:gd name="connsiteX21" fmla="*/ 9251 w 10000"/>
              <a:gd name="connsiteY21" fmla="*/ 2578 h 10000"/>
              <a:gd name="connsiteX22" fmla="*/ 9851 w 10000"/>
              <a:gd name="connsiteY22" fmla="*/ 1150 h 10000"/>
              <a:gd name="connsiteX23" fmla="*/ 9943 w 10000"/>
              <a:gd name="connsiteY23" fmla="*/ 714 h 10000"/>
              <a:gd name="connsiteX24" fmla="*/ 9960 w 10000"/>
              <a:gd name="connsiteY24" fmla="*/ 563 h 10000"/>
              <a:gd name="connsiteX25" fmla="*/ 9971 w 10000"/>
              <a:gd name="connsiteY25" fmla="*/ 411 h 10000"/>
              <a:gd name="connsiteX26" fmla="*/ 9977 w 10000"/>
              <a:gd name="connsiteY26"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64 h 10000"/>
              <a:gd name="connsiteX4" fmla="*/ 9971 w 10000"/>
              <a:gd name="connsiteY4" fmla="*/ 20 h 10000"/>
              <a:gd name="connsiteX5" fmla="*/ 9989 w 10000"/>
              <a:gd name="connsiteY5" fmla="*/ 0 h 10000"/>
              <a:gd name="connsiteX6" fmla="*/ 51 w 10000"/>
              <a:gd name="connsiteY6" fmla="*/ 0 h 10000"/>
              <a:gd name="connsiteX7" fmla="*/ 0 w 10000"/>
              <a:gd name="connsiteY7" fmla="*/ 44 h 10000"/>
              <a:gd name="connsiteX8" fmla="*/ 0 w 10000"/>
              <a:gd name="connsiteY8" fmla="*/ 8865 h 10000"/>
              <a:gd name="connsiteX9" fmla="*/ 46 w 10000"/>
              <a:gd name="connsiteY9" fmla="*/ 8865 h 10000"/>
              <a:gd name="connsiteX10" fmla="*/ 91 w 10000"/>
              <a:gd name="connsiteY10" fmla="*/ 8894 h 10000"/>
              <a:gd name="connsiteX11" fmla="*/ 1041 w 10000"/>
              <a:gd name="connsiteY11" fmla="*/ 9437 h 10000"/>
              <a:gd name="connsiteX12" fmla="*/ 2802 w 10000"/>
              <a:gd name="connsiteY12" fmla="*/ 9961 h 10000"/>
              <a:gd name="connsiteX13" fmla="*/ 3985 w 10000"/>
              <a:gd name="connsiteY13" fmla="*/ 9878 h 10000"/>
              <a:gd name="connsiteX14" fmla="*/ 5397 w 10000"/>
              <a:gd name="connsiteY14" fmla="*/ 9090 h 10000"/>
              <a:gd name="connsiteX15" fmla="*/ 5409 w 10000"/>
              <a:gd name="connsiteY15" fmla="*/ 9036 h 10000"/>
              <a:gd name="connsiteX16" fmla="*/ 5363 w 10000"/>
              <a:gd name="connsiteY16" fmla="*/ 8552 h 10000"/>
              <a:gd name="connsiteX17" fmla="*/ 5672 w 10000"/>
              <a:gd name="connsiteY17" fmla="*/ 7681 h 10000"/>
              <a:gd name="connsiteX18" fmla="*/ 6467 w 10000"/>
              <a:gd name="connsiteY18" fmla="*/ 6463 h 10000"/>
              <a:gd name="connsiteX19" fmla="*/ 8067 w 10000"/>
              <a:gd name="connsiteY19" fmla="*/ 4364 h 10000"/>
              <a:gd name="connsiteX20" fmla="*/ 9251 w 10000"/>
              <a:gd name="connsiteY20" fmla="*/ 2578 h 10000"/>
              <a:gd name="connsiteX21" fmla="*/ 9851 w 10000"/>
              <a:gd name="connsiteY21" fmla="*/ 1150 h 10000"/>
              <a:gd name="connsiteX22" fmla="*/ 9943 w 10000"/>
              <a:gd name="connsiteY22" fmla="*/ 714 h 10000"/>
              <a:gd name="connsiteX23" fmla="*/ 9960 w 10000"/>
              <a:gd name="connsiteY23" fmla="*/ 563 h 10000"/>
              <a:gd name="connsiteX24" fmla="*/ 9971 w 10000"/>
              <a:gd name="connsiteY24" fmla="*/ 411 h 10000"/>
              <a:gd name="connsiteX25" fmla="*/ 9977 w 10000"/>
              <a:gd name="connsiteY25"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9989 w 10000"/>
              <a:gd name="connsiteY4" fmla="*/ 0 h 10000"/>
              <a:gd name="connsiteX5" fmla="*/ 51 w 10000"/>
              <a:gd name="connsiteY5" fmla="*/ 0 h 10000"/>
              <a:gd name="connsiteX6" fmla="*/ 0 w 10000"/>
              <a:gd name="connsiteY6" fmla="*/ 44 h 10000"/>
              <a:gd name="connsiteX7" fmla="*/ 0 w 10000"/>
              <a:gd name="connsiteY7" fmla="*/ 8865 h 10000"/>
              <a:gd name="connsiteX8" fmla="*/ 46 w 10000"/>
              <a:gd name="connsiteY8" fmla="*/ 8865 h 10000"/>
              <a:gd name="connsiteX9" fmla="*/ 91 w 10000"/>
              <a:gd name="connsiteY9" fmla="*/ 8894 h 10000"/>
              <a:gd name="connsiteX10" fmla="*/ 1041 w 10000"/>
              <a:gd name="connsiteY10" fmla="*/ 9437 h 10000"/>
              <a:gd name="connsiteX11" fmla="*/ 2802 w 10000"/>
              <a:gd name="connsiteY11" fmla="*/ 9961 h 10000"/>
              <a:gd name="connsiteX12" fmla="*/ 3985 w 10000"/>
              <a:gd name="connsiteY12" fmla="*/ 9878 h 10000"/>
              <a:gd name="connsiteX13" fmla="*/ 5397 w 10000"/>
              <a:gd name="connsiteY13" fmla="*/ 9090 h 10000"/>
              <a:gd name="connsiteX14" fmla="*/ 5409 w 10000"/>
              <a:gd name="connsiteY14" fmla="*/ 9036 h 10000"/>
              <a:gd name="connsiteX15" fmla="*/ 5363 w 10000"/>
              <a:gd name="connsiteY15" fmla="*/ 8552 h 10000"/>
              <a:gd name="connsiteX16" fmla="*/ 5672 w 10000"/>
              <a:gd name="connsiteY16" fmla="*/ 7681 h 10000"/>
              <a:gd name="connsiteX17" fmla="*/ 6467 w 10000"/>
              <a:gd name="connsiteY17" fmla="*/ 6463 h 10000"/>
              <a:gd name="connsiteX18" fmla="*/ 8067 w 10000"/>
              <a:gd name="connsiteY18" fmla="*/ 4364 h 10000"/>
              <a:gd name="connsiteX19" fmla="*/ 9251 w 10000"/>
              <a:gd name="connsiteY19" fmla="*/ 2578 h 10000"/>
              <a:gd name="connsiteX20" fmla="*/ 9851 w 10000"/>
              <a:gd name="connsiteY20" fmla="*/ 1150 h 10000"/>
              <a:gd name="connsiteX21" fmla="*/ 9943 w 10000"/>
              <a:gd name="connsiteY21" fmla="*/ 714 h 10000"/>
              <a:gd name="connsiteX22" fmla="*/ 9960 w 10000"/>
              <a:gd name="connsiteY22" fmla="*/ 563 h 10000"/>
              <a:gd name="connsiteX23" fmla="*/ 9971 w 10000"/>
              <a:gd name="connsiteY23" fmla="*/ 411 h 10000"/>
              <a:gd name="connsiteX24" fmla="*/ 9977 w 10000"/>
              <a:gd name="connsiteY24"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7 w 10000"/>
              <a:gd name="connsiteY0" fmla="*/ 377 h 10000"/>
              <a:gd name="connsiteX1" fmla="*/ 9977 w 10000"/>
              <a:gd name="connsiteY1" fmla="*/ 357 h 10000"/>
              <a:gd name="connsiteX2" fmla="*/ 9989 w 10000"/>
              <a:gd name="connsiteY2" fmla="*/ 88 h 10000"/>
              <a:gd name="connsiteX3" fmla="*/ 9977 w 10000"/>
              <a:gd name="connsiteY3" fmla="*/ 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1 w 9990"/>
              <a:gd name="connsiteY0" fmla="*/ 411 h 10000"/>
              <a:gd name="connsiteX1" fmla="*/ 9977 w 9990"/>
              <a:gd name="connsiteY1" fmla="*/ 357 h 10000"/>
              <a:gd name="connsiteX2" fmla="*/ 9989 w 9990"/>
              <a:gd name="connsiteY2" fmla="*/ 88 h 10000"/>
              <a:gd name="connsiteX3" fmla="*/ 9977 w 9990"/>
              <a:gd name="connsiteY3" fmla="*/ 0 h 10000"/>
              <a:gd name="connsiteX4" fmla="*/ 51 w 9990"/>
              <a:gd name="connsiteY4" fmla="*/ 0 h 10000"/>
              <a:gd name="connsiteX5" fmla="*/ 0 w 9990"/>
              <a:gd name="connsiteY5" fmla="*/ 44 h 10000"/>
              <a:gd name="connsiteX6" fmla="*/ 0 w 9990"/>
              <a:gd name="connsiteY6" fmla="*/ 8865 h 10000"/>
              <a:gd name="connsiteX7" fmla="*/ 46 w 9990"/>
              <a:gd name="connsiteY7" fmla="*/ 8865 h 10000"/>
              <a:gd name="connsiteX8" fmla="*/ 91 w 9990"/>
              <a:gd name="connsiteY8" fmla="*/ 8894 h 10000"/>
              <a:gd name="connsiteX9" fmla="*/ 1041 w 9990"/>
              <a:gd name="connsiteY9" fmla="*/ 9437 h 10000"/>
              <a:gd name="connsiteX10" fmla="*/ 2802 w 9990"/>
              <a:gd name="connsiteY10" fmla="*/ 9961 h 10000"/>
              <a:gd name="connsiteX11" fmla="*/ 3985 w 9990"/>
              <a:gd name="connsiteY11" fmla="*/ 9878 h 10000"/>
              <a:gd name="connsiteX12" fmla="*/ 5397 w 9990"/>
              <a:gd name="connsiteY12" fmla="*/ 9090 h 10000"/>
              <a:gd name="connsiteX13" fmla="*/ 5409 w 9990"/>
              <a:gd name="connsiteY13" fmla="*/ 9036 h 10000"/>
              <a:gd name="connsiteX14" fmla="*/ 5363 w 9990"/>
              <a:gd name="connsiteY14" fmla="*/ 8552 h 10000"/>
              <a:gd name="connsiteX15" fmla="*/ 5672 w 9990"/>
              <a:gd name="connsiteY15" fmla="*/ 7681 h 10000"/>
              <a:gd name="connsiteX16" fmla="*/ 6467 w 9990"/>
              <a:gd name="connsiteY16" fmla="*/ 6463 h 10000"/>
              <a:gd name="connsiteX17" fmla="*/ 8067 w 9990"/>
              <a:gd name="connsiteY17" fmla="*/ 4364 h 10000"/>
              <a:gd name="connsiteX18" fmla="*/ 9251 w 9990"/>
              <a:gd name="connsiteY18" fmla="*/ 2578 h 10000"/>
              <a:gd name="connsiteX19" fmla="*/ 9851 w 9990"/>
              <a:gd name="connsiteY19" fmla="*/ 1150 h 10000"/>
              <a:gd name="connsiteX20" fmla="*/ 9943 w 9990"/>
              <a:gd name="connsiteY20" fmla="*/ 714 h 10000"/>
              <a:gd name="connsiteX21" fmla="*/ 9960 w 9990"/>
              <a:gd name="connsiteY21" fmla="*/ 563 h 10000"/>
              <a:gd name="connsiteX22" fmla="*/ 9971 w 9990"/>
              <a:gd name="connsiteY22" fmla="*/ 4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90" h="10000">
                <a:moveTo>
                  <a:pt x="9971" y="411"/>
                </a:moveTo>
                <a:cubicBezTo>
                  <a:pt x="9974" y="377"/>
                  <a:pt x="9974" y="411"/>
                  <a:pt x="9977" y="357"/>
                </a:cubicBezTo>
                <a:cubicBezTo>
                  <a:pt x="9979" y="309"/>
                  <a:pt x="9990" y="137"/>
                  <a:pt x="9989" y="88"/>
                </a:cubicBezTo>
                <a:cubicBezTo>
                  <a:pt x="9988" y="32"/>
                  <a:pt x="9977" y="15"/>
                  <a:pt x="9977" y="0"/>
                </a:cubicBezTo>
                <a:lnTo>
                  <a:pt x="51" y="0"/>
                </a:lnTo>
                <a:cubicBezTo>
                  <a:pt x="6" y="0"/>
                  <a:pt x="0" y="5"/>
                  <a:pt x="0" y="44"/>
                </a:cubicBezTo>
                <a:lnTo>
                  <a:pt x="0" y="8865"/>
                </a:lnTo>
                <a:lnTo>
                  <a:pt x="46" y="8865"/>
                </a:lnTo>
                <a:cubicBezTo>
                  <a:pt x="57" y="8875"/>
                  <a:pt x="74" y="8885"/>
                  <a:pt x="91" y="8894"/>
                </a:cubicBezTo>
                <a:cubicBezTo>
                  <a:pt x="395" y="9090"/>
                  <a:pt x="709" y="9276"/>
                  <a:pt x="1041" y="9437"/>
                </a:cubicBezTo>
                <a:cubicBezTo>
                  <a:pt x="1589" y="9702"/>
                  <a:pt x="2167" y="9902"/>
                  <a:pt x="2802" y="9961"/>
                </a:cubicBezTo>
                <a:cubicBezTo>
                  <a:pt x="3202" y="10000"/>
                  <a:pt x="3596" y="9976"/>
                  <a:pt x="3985" y="9878"/>
                </a:cubicBezTo>
                <a:cubicBezTo>
                  <a:pt x="4545" y="9731"/>
                  <a:pt x="4997" y="9447"/>
                  <a:pt x="5397" y="9090"/>
                </a:cubicBezTo>
                <a:cubicBezTo>
                  <a:pt x="5420" y="9075"/>
                  <a:pt x="5420" y="9061"/>
                  <a:pt x="5409" y="9036"/>
                </a:cubicBezTo>
                <a:cubicBezTo>
                  <a:pt x="5352" y="8880"/>
                  <a:pt x="5346" y="8713"/>
                  <a:pt x="5363" y="8552"/>
                </a:cubicBezTo>
                <a:cubicBezTo>
                  <a:pt x="5403" y="8244"/>
                  <a:pt x="5529" y="7960"/>
                  <a:pt x="5672" y="7681"/>
                </a:cubicBezTo>
                <a:cubicBezTo>
                  <a:pt x="5901" y="7255"/>
                  <a:pt x="6181" y="6859"/>
                  <a:pt x="6467" y="6463"/>
                </a:cubicBezTo>
                <a:cubicBezTo>
                  <a:pt x="6987" y="5758"/>
                  <a:pt x="7547" y="5068"/>
                  <a:pt x="8067" y="4364"/>
                </a:cubicBezTo>
                <a:cubicBezTo>
                  <a:pt x="8496" y="3787"/>
                  <a:pt x="8908" y="3200"/>
                  <a:pt x="9251" y="2578"/>
                </a:cubicBezTo>
                <a:cubicBezTo>
                  <a:pt x="9503" y="2118"/>
                  <a:pt x="9714" y="1649"/>
                  <a:pt x="9851" y="1150"/>
                </a:cubicBezTo>
                <a:cubicBezTo>
                  <a:pt x="9891" y="1008"/>
                  <a:pt x="9914" y="861"/>
                  <a:pt x="9943" y="714"/>
                </a:cubicBezTo>
                <a:cubicBezTo>
                  <a:pt x="9961" y="616"/>
                  <a:pt x="9955" y="613"/>
                  <a:pt x="9960" y="563"/>
                </a:cubicBezTo>
                <a:cubicBezTo>
                  <a:pt x="9966" y="514"/>
                  <a:pt x="9971" y="465"/>
                  <a:pt x="9971" y="411"/>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184721" y="824315"/>
            <a:ext cx="3058155" cy="1830078"/>
          </a:xfrm>
          <a:prstGeom prst="rect">
            <a:avLst/>
          </a:prstGeom>
        </p:spPr>
        <p:txBody>
          <a:bodyPr/>
          <a:lstStyle>
            <a:lvl1pPr>
              <a:defRPr>
                <a:solidFill>
                  <a:schemeClr val="accent2"/>
                </a:solidFill>
              </a:defRPr>
            </a:lvl1pPr>
          </a:lstStyle>
          <a:p>
            <a:r>
              <a:rPr lang="fr-FR"/>
              <a:t>Modifiez le style du titre</a:t>
            </a:r>
            <a:endParaRPr lang="en-GB" dirty="0"/>
          </a:p>
        </p:txBody>
      </p:sp>
      <p:sp>
        <p:nvSpPr>
          <p:cNvPr id="4"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184721" y="2640370"/>
            <a:ext cx="3058155" cy="2388831"/>
          </a:xfrm>
          <a:prstGeom prst="rect">
            <a:avLst/>
          </a:prstGeom>
        </p:spPr>
        <p:txBody>
          <a:bodyPr>
            <a:noAutofit/>
          </a:bodyPr>
          <a:lstStyle>
            <a:lvl1pPr>
              <a:lnSpc>
                <a:spcPct val="100000"/>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7"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1910662" y="-1"/>
            <a:ext cx="9906000"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22562451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ontent 1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1853"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Freeform 6"/>
          <p:cNvSpPr>
            <a:spLocks/>
          </p:cNvSpPr>
          <p:nvPr/>
        </p:nvSpPr>
        <p:spPr bwMode="auto">
          <a:xfrm>
            <a:off x="0" y="2312"/>
            <a:ext cx="7605359" cy="6855688"/>
          </a:xfrm>
          <a:custGeom>
            <a:avLst/>
            <a:gdLst/>
            <a:ahLst/>
            <a:cxnLst>
              <a:cxn ang="0">
                <a:pos x="1085" y="2886"/>
              </a:cxn>
              <a:cxn ang="0">
                <a:pos x="8" y="2886"/>
              </a:cxn>
              <a:cxn ang="0">
                <a:pos x="0" y="2878"/>
              </a:cxn>
              <a:cxn ang="0">
                <a:pos x="0" y="8"/>
              </a:cxn>
              <a:cxn ang="0">
                <a:pos x="8" y="0"/>
              </a:cxn>
              <a:cxn ang="0">
                <a:pos x="3941" y="0"/>
              </a:cxn>
              <a:cxn ang="0">
                <a:pos x="3940" y="7"/>
              </a:cxn>
              <a:cxn ang="0">
                <a:pos x="3836" y="226"/>
              </a:cxn>
              <a:cxn ang="0">
                <a:pos x="3513" y="535"/>
              </a:cxn>
              <a:cxn ang="0">
                <a:pos x="3236" y="679"/>
              </a:cxn>
              <a:cxn ang="0">
                <a:pos x="2622" y="944"/>
              </a:cxn>
              <a:cxn ang="0">
                <a:pos x="2193" y="1162"/>
              </a:cxn>
              <a:cxn ang="0">
                <a:pos x="1907" y="1375"/>
              </a:cxn>
              <a:cxn ang="0">
                <a:pos x="1766" y="1572"/>
              </a:cxn>
              <a:cxn ang="0">
                <a:pos x="1719" y="1763"/>
              </a:cxn>
              <a:cxn ang="0">
                <a:pos x="1722" y="1846"/>
              </a:cxn>
              <a:cxn ang="0">
                <a:pos x="1760" y="2017"/>
              </a:cxn>
              <a:cxn ang="0">
                <a:pos x="1870" y="2257"/>
              </a:cxn>
              <a:cxn ang="0">
                <a:pos x="1868" y="2270"/>
              </a:cxn>
              <a:cxn ang="0">
                <a:pos x="1453" y="2615"/>
              </a:cxn>
              <a:cxn ang="0">
                <a:pos x="1090" y="2881"/>
              </a:cxn>
              <a:cxn ang="0">
                <a:pos x="1085" y="2886"/>
              </a:cxn>
            </a:cxnLst>
            <a:rect l="0" t="0" r="r" b="b"/>
            <a:pathLst>
              <a:path w="3942" h="2886">
                <a:moveTo>
                  <a:pt x="1085" y="2886"/>
                </a:moveTo>
                <a:cubicBezTo>
                  <a:pt x="726" y="2886"/>
                  <a:pt x="367" y="2886"/>
                  <a:pt x="8" y="2886"/>
                </a:cubicBezTo>
                <a:cubicBezTo>
                  <a:pt x="2" y="2886"/>
                  <a:pt x="0" y="2884"/>
                  <a:pt x="0" y="2878"/>
                </a:cubicBezTo>
                <a:cubicBezTo>
                  <a:pt x="1" y="1921"/>
                  <a:pt x="1" y="965"/>
                  <a:pt x="0" y="8"/>
                </a:cubicBezTo>
                <a:cubicBezTo>
                  <a:pt x="0" y="2"/>
                  <a:pt x="2" y="0"/>
                  <a:pt x="8" y="0"/>
                </a:cubicBezTo>
                <a:cubicBezTo>
                  <a:pt x="1319" y="0"/>
                  <a:pt x="2630" y="0"/>
                  <a:pt x="3941" y="0"/>
                </a:cubicBezTo>
                <a:cubicBezTo>
                  <a:pt x="3942" y="3"/>
                  <a:pt x="3941" y="5"/>
                  <a:pt x="3940" y="7"/>
                </a:cubicBezTo>
                <a:cubicBezTo>
                  <a:pt x="3916" y="85"/>
                  <a:pt x="3881" y="158"/>
                  <a:pt x="3836" y="226"/>
                </a:cubicBezTo>
                <a:cubicBezTo>
                  <a:pt x="3751" y="353"/>
                  <a:pt x="3638" y="451"/>
                  <a:pt x="3513" y="535"/>
                </a:cubicBezTo>
                <a:cubicBezTo>
                  <a:pt x="3426" y="593"/>
                  <a:pt x="3332" y="639"/>
                  <a:pt x="3236" y="679"/>
                </a:cubicBezTo>
                <a:cubicBezTo>
                  <a:pt x="3031" y="766"/>
                  <a:pt x="2825" y="852"/>
                  <a:pt x="2622" y="944"/>
                </a:cubicBezTo>
                <a:cubicBezTo>
                  <a:pt x="2475" y="1010"/>
                  <a:pt x="2331" y="1080"/>
                  <a:pt x="2193" y="1162"/>
                </a:cubicBezTo>
                <a:cubicBezTo>
                  <a:pt x="2090" y="1223"/>
                  <a:pt x="1992" y="1291"/>
                  <a:pt x="1907" y="1375"/>
                </a:cubicBezTo>
                <a:cubicBezTo>
                  <a:pt x="1849" y="1433"/>
                  <a:pt x="1800" y="1497"/>
                  <a:pt x="1766" y="1572"/>
                </a:cubicBezTo>
                <a:cubicBezTo>
                  <a:pt x="1739" y="1633"/>
                  <a:pt x="1723" y="1697"/>
                  <a:pt x="1719" y="1763"/>
                </a:cubicBezTo>
                <a:cubicBezTo>
                  <a:pt x="1718" y="1791"/>
                  <a:pt x="1719" y="1818"/>
                  <a:pt x="1722" y="1846"/>
                </a:cubicBezTo>
                <a:cubicBezTo>
                  <a:pt x="1728" y="1904"/>
                  <a:pt x="1741" y="1961"/>
                  <a:pt x="1760" y="2017"/>
                </a:cubicBezTo>
                <a:cubicBezTo>
                  <a:pt x="1787" y="2101"/>
                  <a:pt x="1826" y="2180"/>
                  <a:pt x="1870" y="2257"/>
                </a:cubicBezTo>
                <a:cubicBezTo>
                  <a:pt x="1873" y="2262"/>
                  <a:pt x="1874" y="2265"/>
                  <a:pt x="1868" y="2270"/>
                </a:cubicBezTo>
                <a:cubicBezTo>
                  <a:pt x="1733" y="2389"/>
                  <a:pt x="1594" y="2503"/>
                  <a:pt x="1453" y="2615"/>
                </a:cubicBezTo>
                <a:cubicBezTo>
                  <a:pt x="1336" y="2708"/>
                  <a:pt x="1214" y="2796"/>
                  <a:pt x="1090" y="2881"/>
                </a:cubicBezTo>
                <a:cubicBezTo>
                  <a:pt x="1088" y="2882"/>
                  <a:pt x="1085" y="2883"/>
                  <a:pt x="1085" y="2886"/>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184722" y="824315"/>
            <a:ext cx="3656778" cy="1830078"/>
          </a:xfrm>
          <a:prstGeom prst="rect">
            <a:avLst/>
          </a:prstGeom>
        </p:spPr>
        <p:txBody>
          <a:bodyPr/>
          <a:lstStyle>
            <a:lvl1pPr>
              <a:defRPr>
                <a:solidFill>
                  <a:schemeClr val="accent2"/>
                </a:solidFill>
              </a:defRPr>
            </a:lvl1pPr>
          </a:lstStyle>
          <a:p>
            <a:r>
              <a:rPr lang="fr-FR" dirty="0"/>
              <a:t>Modifiez le style du titre</a:t>
            </a:r>
            <a:endParaRPr lang="en-GB" dirty="0"/>
          </a:p>
        </p:txBody>
      </p:sp>
      <p:sp>
        <p:nvSpPr>
          <p:cNvPr id="4" name="Espace réservé du texte 3"/>
          <p:cNvSpPr>
            <a:spLocks noGrp="1"/>
          </p:cNvSpPr>
          <p:nvPr>
            <p:ph type="body" sz="quarter" idx="33"/>
          </p:nvPr>
        </p:nvSpPr>
        <p:spPr>
          <a:xfrm>
            <a:off x="4192501" y="2997000"/>
            <a:ext cx="5489067" cy="3492700"/>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8663046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ontent 14">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2877" name="think-cell Slide" r:id="rId4" imgW="360" imgH="360" progId="">
                  <p:embed/>
                </p:oleObj>
              </mc:Choice>
              <mc:Fallback>
                <p:oleObj name="think-cell Slide" r:id="rId4" imgW="360" imgH="360" progId="">
                  <p:embed/>
                  <p:pic>
                    <p:nvPicPr>
                      <p:cNvPr id="11" name="Object 1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7357269" y="6489700"/>
            <a:ext cx="2548731"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44" dirty="0"/>
          </a:p>
        </p:txBody>
      </p:sp>
      <p:sp>
        <p:nvSpPr>
          <p:cNvPr id="82950" name="Freeform 6"/>
          <p:cNvSpPr>
            <a:spLocks/>
          </p:cNvSpPr>
          <p:nvPr/>
        </p:nvSpPr>
        <p:spPr bwMode="auto">
          <a:xfrm>
            <a:off x="3332956" y="957972"/>
            <a:ext cx="6573044" cy="5900028"/>
          </a:xfrm>
          <a:custGeom>
            <a:avLst/>
            <a:gdLst/>
            <a:ahLst/>
            <a:cxnLst>
              <a:cxn ang="0">
                <a:pos x="3392" y="314"/>
              </a:cxn>
              <a:cxn ang="0">
                <a:pos x="3392" y="2059"/>
              </a:cxn>
              <a:cxn ang="0">
                <a:pos x="3375" y="2073"/>
              </a:cxn>
              <a:cxn ang="0">
                <a:pos x="3045" y="2278"/>
              </a:cxn>
              <a:cxn ang="0">
                <a:pos x="2880" y="2345"/>
              </a:cxn>
              <a:cxn ang="0">
                <a:pos x="2487" y="2458"/>
              </a:cxn>
              <a:cxn ang="0">
                <a:pos x="2422" y="2473"/>
              </a:cxn>
              <a:cxn ang="0">
                <a:pos x="183" y="2473"/>
              </a:cxn>
              <a:cxn ang="0">
                <a:pos x="182" y="2466"/>
              </a:cxn>
              <a:cxn ang="0">
                <a:pos x="123" y="2261"/>
              </a:cxn>
              <a:cxn ang="0">
                <a:pos x="87" y="2109"/>
              </a:cxn>
              <a:cxn ang="0">
                <a:pos x="40" y="1844"/>
              </a:cxn>
              <a:cxn ang="0">
                <a:pos x="22" y="1697"/>
              </a:cxn>
              <a:cxn ang="0">
                <a:pos x="9" y="1555"/>
              </a:cxn>
              <a:cxn ang="0">
                <a:pos x="3" y="1480"/>
              </a:cxn>
              <a:cxn ang="0">
                <a:pos x="0" y="1435"/>
              </a:cxn>
              <a:cxn ang="0">
                <a:pos x="0" y="1407"/>
              </a:cxn>
              <a:cxn ang="0">
                <a:pos x="5" y="1406"/>
              </a:cxn>
              <a:cxn ang="0">
                <a:pos x="110" y="1359"/>
              </a:cxn>
              <a:cxn ang="0">
                <a:pos x="261" y="1274"/>
              </a:cxn>
              <a:cxn ang="0">
                <a:pos x="563" y="1060"/>
              </a:cxn>
              <a:cxn ang="0">
                <a:pos x="987" y="725"/>
              </a:cxn>
              <a:cxn ang="0">
                <a:pos x="1356" y="450"/>
              </a:cxn>
              <a:cxn ang="0">
                <a:pos x="1456" y="383"/>
              </a:cxn>
              <a:cxn ang="0">
                <a:pos x="1856" y="161"/>
              </a:cxn>
              <a:cxn ang="0">
                <a:pos x="2259" y="29"/>
              </a:cxn>
              <a:cxn ang="0">
                <a:pos x="2486" y="2"/>
              </a:cxn>
              <a:cxn ang="0">
                <a:pos x="2493" y="0"/>
              </a:cxn>
              <a:cxn ang="0">
                <a:pos x="2511" y="0"/>
              </a:cxn>
              <a:cxn ang="0">
                <a:pos x="2515" y="2"/>
              </a:cxn>
              <a:cxn ang="0">
                <a:pos x="2595" y="2"/>
              </a:cxn>
              <a:cxn ang="0">
                <a:pos x="2690" y="9"/>
              </a:cxn>
              <a:cxn ang="0">
                <a:pos x="2942" y="63"/>
              </a:cxn>
              <a:cxn ang="0">
                <a:pos x="3305" y="245"/>
              </a:cxn>
              <a:cxn ang="0">
                <a:pos x="3392" y="314"/>
              </a:cxn>
            </a:cxnLst>
            <a:rect l="0" t="0" r="r" b="b"/>
            <a:pathLst>
              <a:path w="3392" h="2473">
                <a:moveTo>
                  <a:pt x="3392" y="314"/>
                </a:moveTo>
                <a:cubicBezTo>
                  <a:pt x="3392" y="896"/>
                  <a:pt x="3392" y="1477"/>
                  <a:pt x="3392" y="2059"/>
                </a:cubicBezTo>
                <a:cubicBezTo>
                  <a:pt x="3387" y="2063"/>
                  <a:pt x="3381" y="2068"/>
                  <a:pt x="3375" y="2073"/>
                </a:cubicBezTo>
                <a:cubicBezTo>
                  <a:pt x="3275" y="2157"/>
                  <a:pt x="3162" y="2221"/>
                  <a:pt x="3045" y="2278"/>
                </a:cubicBezTo>
                <a:cubicBezTo>
                  <a:pt x="2991" y="2304"/>
                  <a:pt x="2936" y="2325"/>
                  <a:pt x="2880" y="2345"/>
                </a:cubicBezTo>
                <a:cubicBezTo>
                  <a:pt x="2751" y="2391"/>
                  <a:pt x="2619" y="2427"/>
                  <a:pt x="2487" y="2458"/>
                </a:cubicBezTo>
                <a:cubicBezTo>
                  <a:pt x="2465" y="2463"/>
                  <a:pt x="2444" y="2467"/>
                  <a:pt x="2422" y="2473"/>
                </a:cubicBezTo>
                <a:cubicBezTo>
                  <a:pt x="1676" y="2473"/>
                  <a:pt x="929" y="2473"/>
                  <a:pt x="183" y="2473"/>
                </a:cubicBezTo>
                <a:cubicBezTo>
                  <a:pt x="184" y="2470"/>
                  <a:pt x="183" y="2468"/>
                  <a:pt x="182" y="2466"/>
                </a:cubicBezTo>
                <a:cubicBezTo>
                  <a:pt x="160" y="2398"/>
                  <a:pt x="140" y="2330"/>
                  <a:pt x="123" y="2261"/>
                </a:cubicBezTo>
                <a:cubicBezTo>
                  <a:pt x="110" y="2211"/>
                  <a:pt x="98" y="2160"/>
                  <a:pt x="87" y="2109"/>
                </a:cubicBezTo>
                <a:cubicBezTo>
                  <a:pt x="69" y="2022"/>
                  <a:pt x="53" y="1933"/>
                  <a:pt x="40" y="1844"/>
                </a:cubicBezTo>
                <a:cubicBezTo>
                  <a:pt x="33" y="1795"/>
                  <a:pt x="27" y="1746"/>
                  <a:pt x="22" y="1697"/>
                </a:cubicBezTo>
                <a:cubicBezTo>
                  <a:pt x="17" y="1649"/>
                  <a:pt x="12" y="1602"/>
                  <a:pt x="9" y="1555"/>
                </a:cubicBezTo>
                <a:cubicBezTo>
                  <a:pt x="7" y="1530"/>
                  <a:pt x="5" y="1505"/>
                  <a:pt x="3" y="1480"/>
                </a:cubicBezTo>
                <a:cubicBezTo>
                  <a:pt x="2" y="1465"/>
                  <a:pt x="3" y="1450"/>
                  <a:pt x="0" y="1435"/>
                </a:cubicBezTo>
                <a:cubicBezTo>
                  <a:pt x="0" y="1425"/>
                  <a:pt x="0" y="1416"/>
                  <a:pt x="0" y="1407"/>
                </a:cubicBezTo>
                <a:cubicBezTo>
                  <a:pt x="2" y="1407"/>
                  <a:pt x="3" y="1407"/>
                  <a:pt x="5" y="1406"/>
                </a:cubicBezTo>
                <a:cubicBezTo>
                  <a:pt x="41" y="1392"/>
                  <a:pt x="76" y="1377"/>
                  <a:pt x="110" y="1359"/>
                </a:cubicBezTo>
                <a:cubicBezTo>
                  <a:pt x="161" y="1332"/>
                  <a:pt x="212" y="1304"/>
                  <a:pt x="261" y="1274"/>
                </a:cubicBezTo>
                <a:cubicBezTo>
                  <a:pt x="366" y="1208"/>
                  <a:pt x="465" y="1135"/>
                  <a:pt x="563" y="1060"/>
                </a:cubicBezTo>
                <a:cubicBezTo>
                  <a:pt x="706" y="950"/>
                  <a:pt x="846" y="836"/>
                  <a:pt x="987" y="725"/>
                </a:cubicBezTo>
                <a:cubicBezTo>
                  <a:pt x="1108" y="630"/>
                  <a:pt x="1231" y="539"/>
                  <a:pt x="1356" y="450"/>
                </a:cubicBezTo>
                <a:cubicBezTo>
                  <a:pt x="1388" y="427"/>
                  <a:pt x="1422" y="405"/>
                  <a:pt x="1456" y="383"/>
                </a:cubicBezTo>
                <a:cubicBezTo>
                  <a:pt x="1584" y="300"/>
                  <a:pt x="1717" y="224"/>
                  <a:pt x="1856" y="161"/>
                </a:cubicBezTo>
                <a:cubicBezTo>
                  <a:pt x="1986" y="103"/>
                  <a:pt x="2119" y="56"/>
                  <a:pt x="2259" y="29"/>
                </a:cubicBezTo>
                <a:cubicBezTo>
                  <a:pt x="2334" y="14"/>
                  <a:pt x="2410" y="4"/>
                  <a:pt x="2486" y="2"/>
                </a:cubicBezTo>
                <a:cubicBezTo>
                  <a:pt x="2488" y="2"/>
                  <a:pt x="2491" y="2"/>
                  <a:pt x="2493" y="0"/>
                </a:cubicBezTo>
                <a:cubicBezTo>
                  <a:pt x="2499" y="0"/>
                  <a:pt x="2505" y="0"/>
                  <a:pt x="2511" y="0"/>
                </a:cubicBezTo>
                <a:cubicBezTo>
                  <a:pt x="2512" y="1"/>
                  <a:pt x="2514" y="2"/>
                  <a:pt x="2515" y="2"/>
                </a:cubicBezTo>
                <a:cubicBezTo>
                  <a:pt x="2542" y="2"/>
                  <a:pt x="2568" y="2"/>
                  <a:pt x="2595" y="2"/>
                </a:cubicBezTo>
                <a:cubicBezTo>
                  <a:pt x="2627" y="3"/>
                  <a:pt x="2658" y="6"/>
                  <a:pt x="2690" y="9"/>
                </a:cubicBezTo>
                <a:cubicBezTo>
                  <a:pt x="2776" y="19"/>
                  <a:pt x="2860" y="37"/>
                  <a:pt x="2942" y="63"/>
                </a:cubicBezTo>
                <a:cubicBezTo>
                  <a:pt x="3073" y="104"/>
                  <a:pt x="3194" y="164"/>
                  <a:pt x="3305" y="245"/>
                </a:cubicBezTo>
                <a:cubicBezTo>
                  <a:pt x="3335" y="267"/>
                  <a:pt x="3364" y="290"/>
                  <a:pt x="3392" y="314"/>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6098381" y="2159000"/>
            <a:ext cx="3291681" cy="1701893"/>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82951" name="Freeform 7"/>
          <p:cNvSpPr>
            <a:spLocks/>
          </p:cNvSpPr>
          <p:nvPr/>
        </p:nvSpPr>
        <p:spPr bwMode="auto">
          <a:xfrm>
            <a:off x="7010301" y="-3175"/>
            <a:ext cx="216694" cy="6350"/>
          </a:xfrm>
          <a:custGeom>
            <a:avLst/>
            <a:gdLst/>
            <a:ahLst/>
            <a:cxnLst>
              <a:cxn ang="0">
                <a:pos x="84" y="0"/>
              </a:cxn>
              <a:cxn ang="0">
                <a:pos x="84" y="2"/>
              </a:cxn>
              <a:cxn ang="0">
                <a:pos x="4" y="2"/>
              </a:cxn>
              <a:cxn ang="0">
                <a:pos x="0" y="0"/>
              </a:cxn>
              <a:cxn ang="0">
                <a:pos x="84" y="0"/>
              </a:cxn>
            </a:cxnLst>
            <a:rect l="0" t="0" r="r" b="b"/>
            <a:pathLst>
              <a:path w="84" h="2">
                <a:moveTo>
                  <a:pt x="84" y="0"/>
                </a:moveTo>
                <a:cubicBezTo>
                  <a:pt x="83" y="1"/>
                  <a:pt x="83" y="1"/>
                  <a:pt x="84" y="2"/>
                </a:cubicBezTo>
                <a:cubicBezTo>
                  <a:pt x="57" y="2"/>
                  <a:pt x="31" y="2"/>
                  <a:pt x="4" y="2"/>
                </a:cubicBezTo>
                <a:cubicBezTo>
                  <a:pt x="3" y="2"/>
                  <a:pt x="1" y="1"/>
                  <a:pt x="0" y="0"/>
                </a:cubicBezTo>
                <a:cubicBezTo>
                  <a:pt x="28" y="0"/>
                  <a:pt x="56" y="0"/>
                  <a:pt x="84" y="0"/>
                </a:cubicBezTo>
                <a:close/>
              </a:path>
            </a:pathLst>
          </a:custGeom>
          <a:solidFill>
            <a:srgbClr val="7EC2E4"/>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6098381" y="3846870"/>
            <a:ext cx="3291681" cy="2249131"/>
          </a:xfrm>
          <a:prstGeom prst="rect">
            <a:avLst/>
          </a:prstGeom>
        </p:spPr>
        <p:txBody>
          <a:bodyPr>
            <a:noAutofit/>
          </a:bodyPr>
          <a:lstStyle>
            <a:lvl1pPr>
              <a:lnSpc>
                <a:spcPct val="100000"/>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5"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5978979"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50000"/>
                  </a:schemeClr>
                </a:solidFill>
                <a:cs typeface="Verdana" panose="020B0604030504040204" pitchFamily="34" charset="0"/>
              </a:rPr>
              <a:pPr algn="r"/>
              <a:t>‹#›</a:t>
            </a:fld>
            <a:endParaRPr lang="en-US" sz="650" dirty="0">
              <a:solidFill>
                <a:schemeClr val="bg1">
                  <a:lumMod val="50000"/>
                </a:schemeClr>
              </a:solidFill>
              <a:cs typeface="Verdana" panose="020B0604030504040204" pitchFamily="34" charset="0"/>
            </a:endParaRPr>
          </a:p>
        </p:txBody>
      </p:sp>
      <p:sp>
        <p:nvSpPr>
          <p:cNvPr id="20"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50000"/>
                  </a:schemeClr>
                </a:solidFill>
              </a:rPr>
              <a:t>© Capgemini 2017. All rights reserved |</a:t>
            </a:r>
          </a:p>
        </p:txBody>
      </p:sp>
    </p:spTree>
    <p:extLst>
      <p:ext uri="{BB962C8B-B14F-4D97-AF65-F5344CB8AC3E}">
        <p14:creationId xmlns:p14="http://schemas.microsoft.com/office/powerpoint/2010/main" val="37668986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ontent 1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3901" name="think-cell Slide" r:id="rId4" imgW="360" imgH="360" progId="">
                  <p:embed/>
                </p:oleObj>
              </mc:Choice>
              <mc:Fallback>
                <p:oleObj name="think-cell Slide" r:id="rId4" imgW="360" imgH="36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1" name="AutoShape 3"/>
          <p:cNvSpPr>
            <a:spLocks noChangeAspect="1" noChangeArrowheads="1" noTextEdit="1"/>
          </p:cNvSpPr>
          <p:nvPr/>
        </p:nvSpPr>
        <p:spPr bwMode="auto">
          <a:xfrm>
            <a:off x="0" y="1"/>
            <a:ext cx="6079034" cy="6886575"/>
          </a:xfrm>
          <a:prstGeom prst="rect">
            <a:avLst/>
          </a:prstGeom>
          <a:noFill/>
          <a:ln w="9525">
            <a:noFill/>
            <a:miter lim="800000"/>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83973" name="Freeform 5"/>
          <p:cNvSpPr>
            <a:spLocks/>
          </p:cNvSpPr>
          <p:nvPr/>
        </p:nvSpPr>
        <p:spPr bwMode="auto">
          <a:xfrm>
            <a:off x="1291" y="-3175"/>
            <a:ext cx="4290020" cy="6889750"/>
          </a:xfrm>
          <a:custGeom>
            <a:avLst/>
            <a:gdLst/>
            <a:ahLst/>
            <a:cxnLst>
              <a:cxn ang="0">
                <a:pos x="1" y="2835"/>
              </a:cxn>
              <a:cxn ang="0">
                <a:pos x="149" y="2735"/>
              </a:cxn>
              <a:cxn ang="0">
                <a:pos x="393" y="2614"/>
              </a:cxn>
              <a:cxn ang="0">
                <a:pos x="663" y="2508"/>
              </a:cxn>
              <a:cxn ang="0">
                <a:pos x="691" y="2498"/>
              </a:cxn>
              <a:cxn ang="0">
                <a:pos x="699" y="2495"/>
              </a:cxn>
              <a:cxn ang="0">
                <a:pos x="814" y="2453"/>
              </a:cxn>
              <a:cxn ang="0">
                <a:pos x="1047" y="2369"/>
              </a:cxn>
              <a:cxn ang="0">
                <a:pos x="1208" y="2307"/>
              </a:cxn>
              <a:cxn ang="0">
                <a:pos x="1405" y="2222"/>
              </a:cxn>
              <a:cxn ang="0">
                <a:pos x="1549" y="2149"/>
              </a:cxn>
              <a:cxn ang="0">
                <a:pos x="1664" y="2081"/>
              </a:cxn>
              <a:cxn ang="0">
                <a:pos x="1772" y="2004"/>
              </a:cxn>
              <a:cxn ang="0">
                <a:pos x="1889" y="1903"/>
              </a:cxn>
              <a:cxn ang="0">
                <a:pos x="2001" y="1776"/>
              </a:cxn>
              <a:cxn ang="0">
                <a:pos x="2058" y="1691"/>
              </a:cxn>
              <a:cxn ang="0">
                <a:pos x="2116" y="1571"/>
              </a:cxn>
              <a:cxn ang="0">
                <a:pos x="2170" y="1375"/>
              </a:cxn>
              <a:cxn ang="0">
                <a:pos x="2199" y="1207"/>
              </a:cxn>
              <a:cxn ang="0">
                <a:pos x="2206" y="940"/>
              </a:cxn>
              <a:cxn ang="0">
                <a:pos x="2179" y="751"/>
              </a:cxn>
              <a:cxn ang="0">
                <a:pos x="2123" y="578"/>
              </a:cxn>
              <a:cxn ang="0">
                <a:pos x="2068" y="464"/>
              </a:cxn>
              <a:cxn ang="0">
                <a:pos x="2010" y="370"/>
              </a:cxn>
              <a:cxn ang="0">
                <a:pos x="1957" y="298"/>
              </a:cxn>
              <a:cxn ang="0">
                <a:pos x="1843" y="174"/>
              </a:cxn>
              <a:cxn ang="0">
                <a:pos x="1733" y="77"/>
              </a:cxn>
              <a:cxn ang="0">
                <a:pos x="1630" y="0"/>
              </a:cxn>
              <a:cxn ang="0">
                <a:pos x="0" y="0"/>
              </a:cxn>
              <a:cxn ang="0">
                <a:pos x="0" y="2884"/>
              </a:cxn>
              <a:cxn ang="0">
                <a:pos x="1" y="2884"/>
              </a:cxn>
              <a:cxn ang="0">
                <a:pos x="1" y="2835"/>
              </a:cxn>
            </a:cxnLst>
            <a:rect l="0" t="0" r="r" b="b"/>
            <a:pathLst>
              <a:path w="2212" h="2884">
                <a:moveTo>
                  <a:pt x="1" y="2835"/>
                </a:moveTo>
                <a:cubicBezTo>
                  <a:pt x="48" y="2798"/>
                  <a:pt x="98" y="2765"/>
                  <a:pt x="149" y="2735"/>
                </a:cubicBezTo>
                <a:cubicBezTo>
                  <a:pt x="228" y="2689"/>
                  <a:pt x="309" y="2650"/>
                  <a:pt x="393" y="2614"/>
                </a:cubicBezTo>
                <a:cubicBezTo>
                  <a:pt x="482" y="2576"/>
                  <a:pt x="572" y="2541"/>
                  <a:pt x="663" y="2508"/>
                </a:cubicBezTo>
                <a:cubicBezTo>
                  <a:pt x="672" y="2505"/>
                  <a:pt x="682" y="2501"/>
                  <a:pt x="691" y="2498"/>
                </a:cubicBezTo>
                <a:cubicBezTo>
                  <a:pt x="693" y="2496"/>
                  <a:pt x="696" y="2495"/>
                  <a:pt x="699" y="2495"/>
                </a:cubicBezTo>
                <a:cubicBezTo>
                  <a:pt x="737" y="2481"/>
                  <a:pt x="776" y="2467"/>
                  <a:pt x="814" y="2453"/>
                </a:cubicBezTo>
                <a:cubicBezTo>
                  <a:pt x="892" y="2425"/>
                  <a:pt x="969" y="2397"/>
                  <a:pt x="1047" y="2369"/>
                </a:cubicBezTo>
                <a:cubicBezTo>
                  <a:pt x="1101" y="2349"/>
                  <a:pt x="1155" y="2328"/>
                  <a:pt x="1208" y="2307"/>
                </a:cubicBezTo>
                <a:cubicBezTo>
                  <a:pt x="1274" y="2281"/>
                  <a:pt x="1340" y="2253"/>
                  <a:pt x="1405" y="2222"/>
                </a:cubicBezTo>
                <a:cubicBezTo>
                  <a:pt x="1453" y="2200"/>
                  <a:pt x="1501" y="2176"/>
                  <a:pt x="1549" y="2149"/>
                </a:cubicBezTo>
                <a:cubicBezTo>
                  <a:pt x="1588" y="2127"/>
                  <a:pt x="1626" y="2105"/>
                  <a:pt x="1664" y="2081"/>
                </a:cubicBezTo>
                <a:cubicBezTo>
                  <a:pt x="1701" y="2057"/>
                  <a:pt x="1737" y="2032"/>
                  <a:pt x="1772" y="2004"/>
                </a:cubicBezTo>
                <a:cubicBezTo>
                  <a:pt x="1813" y="1973"/>
                  <a:pt x="1852" y="1940"/>
                  <a:pt x="1889" y="1903"/>
                </a:cubicBezTo>
                <a:cubicBezTo>
                  <a:pt x="1929" y="1864"/>
                  <a:pt x="1967" y="1821"/>
                  <a:pt x="2001" y="1776"/>
                </a:cubicBezTo>
                <a:cubicBezTo>
                  <a:pt x="2022" y="1749"/>
                  <a:pt x="2039" y="1719"/>
                  <a:pt x="2058" y="1691"/>
                </a:cubicBezTo>
                <a:cubicBezTo>
                  <a:pt x="2082" y="1653"/>
                  <a:pt x="2101" y="1613"/>
                  <a:pt x="2116" y="1571"/>
                </a:cubicBezTo>
                <a:cubicBezTo>
                  <a:pt x="2140" y="1507"/>
                  <a:pt x="2153" y="1441"/>
                  <a:pt x="2170" y="1375"/>
                </a:cubicBezTo>
                <a:cubicBezTo>
                  <a:pt x="2184" y="1320"/>
                  <a:pt x="2192" y="1264"/>
                  <a:pt x="2199" y="1207"/>
                </a:cubicBezTo>
                <a:cubicBezTo>
                  <a:pt x="2210" y="1118"/>
                  <a:pt x="2212" y="1029"/>
                  <a:pt x="2206" y="940"/>
                </a:cubicBezTo>
                <a:cubicBezTo>
                  <a:pt x="2202" y="876"/>
                  <a:pt x="2195" y="813"/>
                  <a:pt x="2179" y="751"/>
                </a:cubicBezTo>
                <a:cubicBezTo>
                  <a:pt x="2164" y="692"/>
                  <a:pt x="2148" y="633"/>
                  <a:pt x="2123" y="578"/>
                </a:cubicBezTo>
                <a:cubicBezTo>
                  <a:pt x="2106" y="539"/>
                  <a:pt x="2090" y="500"/>
                  <a:pt x="2068" y="464"/>
                </a:cubicBezTo>
                <a:cubicBezTo>
                  <a:pt x="2050" y="432"/>
                  <a:pt x="2032" y="400"/>
                  <a:pt x="2010" y="370"/>
                </a:cubicBezTo>
                <a:cubicBezTo>
                  <a:pt x="1993" y="346"/>
                  <a:pt x="1976" y="321"/>
                  <a:pt x="1957" y="298"/>
                </a:cubicBezTo>
                <a:cubicBezTo>
                  <a:pt x="1921" y="255"/>
                  <a:pt x="1884" y="213"/>
                  <a:pt x="1843" y="174"/>
                </a:cubicBezTo>
                <a:cubicBezTo>
                  <a:pt x="1808" y="140"/>
                  <a:pt x="1772" y="107"/>
                  <a:pt x="1733" y="77"/>
                </a:cubicBezTo>
                <a:cubicBezTo>
                  <a:pt x="1699" y="50"/>
                  <a:pt x="1665" y="25"/>
                  <a:pt x="1630" y="0"/>
                </a:cubicBezTo>
                <a:cubicBezTo>
                  <a:pt x="0" y="0"/>
                  <a:pt x="0" y="0"/>
                  <a:pt x="0" y="0"/>
                </a:cubicBezTo>
                <a:cubicBezTo>
                  <a:pt x="0" y="961"/>
                  <a:pt x="0" y="1923"/>
                  <a:pt x="0" y="2884"/>
                </a:cubicBezTo>
                <a:cubicBezTo>
                  <a:pt x="1" y="2884"/>
                  <a:pt x="1" y="2884"/>
                  <a:pt x="1" y="2884"/>
                </a:cubicBezTo>
                <a:cubicBezTo>
                  <a:pt x="1" y="2868"/>
                  <a:pt x="1" y="2852"/>
                  <a:pt x="1" y="2835"/>
                </a:cubicBezTo>
                <a:close/>
              </a:path>
            </a:pathLst>
          </a:custGeom>
          <a:solidFill>
            <a:schemeClr val="accent2"/>
          </a:solidFill>
          <a:ln w="9525">
            <a:solidFill>
              <a:schemeClr val="accent2"/>
            </a:solid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83975" name="Freeform 7"/>
          <p:cNvSpPr>
            <a:spLocks/>
          </p:cNvSpPr>
          <p:nvPr/>
        </p:nvSpPr>
        <p:spPr bwMode="auto">
          <a:xfrm>
            <a:off x="1341438" y="5957888"/>
            <a:ext cx="15478" cy="6350"/>
          </a:xfrm>
          <a:custGeom>
            <a:avLst/>
            <a:gdLst/>
            <a:ahLst/>
            <a:cxnLst>
              <a:cxn ang="0">
                <a:pos x="0" y="3"/>
              </a:cxn>
              <a:cxn ang="0">
                <a:pos x="8" y="0"/>
              </a:cxn>
              <a:cxn ang="0">
                <a:pos x="0" y="3"/>
              </a:cxn>
            </a:cxnLst>
            <a:rect l="0" t="0" r="r" b="b"/>
            <a:pathLst>
              <a:path w="8" h="3">
                <a:moveTo>
                  <a:pt x="0" y="3"/>
                </a:moveTo>
                <a:cubicBezTo>
                  <a:pt x="2" y="2"/>
                  <a:pt x="5" y="1"/>
                  <a:pt x="8" y="0"/>
                </a:cubicBezTo>
                <a:cubicBezTo>
                  <a:pt x="5" y="0"/>
                  <a:pt x="2" y="1"/>
                  <a:pt x="0" y="3"/>
                </a:cubicBezTo>
                <a:close/>
              </a:path>
            </a:pathLst>
          </a:custGeom>
          <a:solidFill>
            <a:srgbClr val="FFFFFF"/>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83976" name="Freeform 8"/>
          <p:cNvSpPr>
            <a:spLocks/>
          </p:cNvSpPr>
          <p:nvPr/>
        </p:nvSpPr>
        <p:spPr bwMode="auto">
          <a:xfrm>
            <a:off x="3870" y="-3175"/>
            <a:ext cx="6079034" cy="6889750"/>
          </a:xfrm>
          <a:custGeom>
            <a:avLst/>
            <a:gdLst/>
            <a:ahLst/>
            <a:cxnLst>
              <a:cxn ang="0">
                <a:pos x="3123" y="2136"/>
              </a:cxn>
              <a:cxn ang="0">
                <a:pos x="3069" y="1788"/>
              </a:cxn>
              <a:cxn ang="0">
                <a:pos x="3010" y="1567"/>
              </a:cxn>
              <a:cxn ang="0">
                <a:pos x="2955" y="1406"/>
              </a:cxn>
              <a:cxn ang="0">
                <a:pos x="2899" y="1268"/>
              </a:cxn>
              <a:cxn ang="0">
                <a:pos x="2842" y="1144"/>
              </a:cxn>
              <a:cxn ang="0">
                <a:pos x="2785" y="1036"/>
              </a:cxn>
              <a:cxn ang="0">
                <a:pos x="2731" y="941"/>
              </a:cxn>
              <a:cxn ang="0">
                <a:pos x="2673" y="849"/>
              </a:cxn>
              <a:cxn ang="0">
                <a:pos x="2618" y="768"/>
              </a:cxn>
              <a:cxn ang="0">
                <a:pos x="2561" y="691"/>
              </a:cxn>
              <a:cxn ang="0">
                <a:pos x="2505" y="620"/>
              </a:cxn>
              <a:cxn ang="0">
                <a:pos x="2394" y="493"/>
              </a:cxn>
              <a:cxn ang="0">
                <a:pos x="2393" y="492"/>
              </a:cxn>
              <a:cxn ang="0">
                <a:pos x="2336" y="432"/>
              </a:cxn>
              <a:cxn ang="0">
                <a:pos x="2222" y="324"/>
              </a:cxn>
              <a:cxn ang="0">
                <a:pos x="2112" y="231"/>
              </a:cxn>
              <a:cxn ang="0">
                <a:pos x="1997" y="144"/>
              </a:cxn>
              <a:cxn ang="0">
                <a:pos x="1885" y="70"/>
              </a:cxn>
              <a:cxn ang="0">
                <a:pos x="1773" y="3"/>
              </a:cxn>
              <a:cxn ang="0">
                <a:pos x="1767" y="0"/>
              </a:cxn>
              <a:cxn ang="0">
                <a:pos x="1711" y="0"/>
              </a:cxn>
              <a:cxn ang="0">
                <a:pos x="1629" y="0"/>
              </a:cxn>
              <a:cxn ang="0">
                <a:pos x="1732" y="77"/>
              </a:cxn>
              <a:cxn ang="0">
                <a:pos x="1842" y="174"/>
              </a:cxn>
              <a:cxn ang="0">
                <a:pos x="1956" y="298"/>
              </a:cxn>
              <a:cxn ang="0">
                <a:pos x="2009" y="370"/>
              </a:cxn>
              <a:cxn ang="0">
                <a:pos x="2067" y="464"/>
              </a:cxn>
              <a:cxn ang="0">
                <a:pos x="2122" y="578"/>
              </a:cxn>
              <a:cxn ang="0">
                <a:pos x="2178" y="751"/>
              </a:cxn>
              <a:cxn ang="0">
                <a:pos x="2205" y="940"/>
              </a:cxn>
              <a:cxn ang="0">
                <a:pos x="2198" y="1207"/>
              </a:cxn>
              <a:cxn ang="0">
                <a:pos x="2169" y="1375"/>
              </a:cxn>
              <a:cxn ang="0">
                <a:pos x="2115" y="1571"/>
              </a:cxn>
              <a:cxn ang="0">
                <a:pos x="2057" y="1691"/>
              </a:cxn>
              <a:cxn ang="0">
                <a:pos x="2000" y="1776"/>
              </a:cxn>
              <a:cxn ang="0">
                <a:pos x="1888" y="1903"/>
              </a:cxn>
              <a:cxn ang="0">
                <a:pos x="1771" y="2004"/>
              </a:cxn>
              <a:cxn ang="0">
                <a:pos x="1663" y="2081"/>
              </a:cxn>
              <a:cxn ang="0">
                <a:pos x="1548" y="2149"/>
              </a:cxn>
              <a:cxn ang="0">
                <a:pos x="1404" y="2222"/>
              </a:cxn>
              <a:cxn ang="0">
                <a:pos x="1207" y="2307"/>
              </a:cxn>
              <a:cxn ang="0">
                <a:pos x="1046" y="2369"/>
              </a:cxn>
              <a:cxn ang="0">
                <a:pos x="813" y="2453"/>
              </a:cxn>
              <a:cxn ang="0">
                <a:pos x="698" y="2495"/>
              </a:cxn>
              <a:cxn ang="0">
                <a:pos x="690" y="2498"/>
              </a:cxn>
              <a:cxn ang="0">
                <a:pos x="662" y="2508"/>
              </a:cxn>
              <a:cxn ang="0">
                <a:pos x="392" y="2614"/>
              </a:cxn>
              <a:cxn ang="0">
                <a:pos x="148" y="2735"/>
              </a:cxn>
              <a:cxn ang="0">
                <a:pos x="0" y="2835"/>
              </a:cxn>
              <a:cxn ang="0">
                <a:pos x="0" y="2884"/>
              </a:cxn>
              <a:cxn ang="0">
                <a:pos x="536" y="2884"/>
              </a:cxn>
              <a:cxn ang="0">
                <a:pos x="2395" y="2884"/>
              </a:cxn>
              <a:cxn ang="0">
                <a:pos x="2608" y="2884"/>
              </a:cxn>
              <a:cxn ang="0">
                <a:pos x="2629" y="2870"/>
              </a:cxn>
              <a:cxn ang="0">
                <a:pos x="2798" y="2779"/>
              </a:cxn>
              <a:cxn ang="0">
                <a:pos x="2992" y="2729"/>
              </a:cxn>
              <a:cxn ang="0">
                <a:pos x="3091" y="2723"/>
              </a:cxn>
              <a:cxn ang="0">
                <a:pos x="3101" y="2715"/>
              </a:cxn>
              <a:cxn ang="0">
                <a:pos x="3128" y="2493"/>
              </a:cxn>
              <a:cxn ang="0">
                <a:pos x="3133" y="2390"/>
              </a:cxn>
              <a:cxn ang="0">
                <a:pos x="3123" y="2136"/>
              </a:cxn>
            </a:cxnLst>
            <a:rect l="0" t="0" r="r" b="b"/>
            <a:pathLst>
              <a:path w="3135" h="2884">
                <a:moveTo>
                  <a:pt x="3123" y="2136"/>
                </a:moveTo>
                <a:cubicBezTo>
                  <a:pt x="3111" y="2019"/>
                  <a:pt x="3098" y="1902"/>
                  <a:pt x="3069" y="1788"/>
                </a:cubicBezTo>
                <a:cubicBezTo>
                  <a:pt x="3051" y="1714"/>
                  <a:pt x="3036" y="1639"/>
                  <a:pt x="3010" y="1567"/>
                </a:cubicBezTo>
                <a:cubicBezTo>
                  <a:pt x="2992" y="1514"/>
                  <a:pt x="2978" y="1458"/>
                  <a:pt x="2955" y="1406"/>
                </a:cubicBezTo>
                <a:cubicBezTo>
                  <a:pt x="2936" y="1360"/>
                  <a:pt x="2921" y="1312"/>
                  <a:pt x="2899" y="1268"/>
                </a:cubicBezTo>
                <a:cubicBezTo>
                  <a:pt x="2879" y="1227"/>
                  <a:pt x="2864" y="1184"/>
                  <a:pt x="2842" y="1144"/>
                </a:cubicBezTo>
                <a:cubicBezTo>
                  <a:pt x="2822" y="1109"/>
                  <a:pt x="2807" y="1071"/>
                  <a:pt x="2785" y="1036"/>
                </a:cubicBezTo>
                <a:cubicBezTo>
                  <a:pt x="2766" y="1005"/>
                  <a:pt x="2751" y="972"/>
                  <a:pt x="2731" y="941"/>
                </a:cubicBezTo>
                <a:cubicBezTo>
                  <a:pt x="2710" y="911"/>
                  <a:pt x="2694" y="879"/>
                  <a:pt x="2673" y="849"/>
                </a:cubicBezTo>
                <a:cubicBezTo>
                  <a:pt x="2653" y="823"/>
                  <a:pt x="2638" y="794"/>
                  <a:pt x="2618" y="768"/>
                </a:cubicBezTo>
                <a:cubicBezTo>
                  <a:pt x="2598" y="744"/>
                  <a:pt x="2582" y="716"/>
                  <a:pt x="2561" y="691"/>
                </a:cubicBezTo>
                <a:cubicBezTo>
                  <a:pt x="2541" y="668"/>
                  <a:pt x="2524" y="643"/>
                  <a:pt x="2505" y="620"/>
                </a:cubicBezTo>
                <a:cubicBezTo>
                  <a:pt x="2469" y="577"/>
                  <a:pt x="2433" y="534"/>
                  <a:pt x="2394" y="493"/>
                </a:cubicBezTo>
                <a:cubicBezTo>
                  <a:pt x="2394" y="493"/>
                  <a:pt x="2394" y="493"/>
                  <a:pt x="2393" y="492"/>
                </a:cubicBezTo>
                <a:cubicBezTo>
                  <a:pt x="2374" y="473"/>
                  <a:pt x="2356" y="452"/>
                  <a:pt x="2336" y="432"/>
                </a:cubicBezTo>
                <a:cubicBezTo>
                  <a:pt x="2299" y="395"/>
                  <a:pt x="2261" y="359"/>
                  <a:pt x="2222" y="324"/>
                </a:cubicBezTo>
                <a:cubicBezTo>
                  <a:pt x="2186" y="292"/>
                  <a:pt x="2150" y="261"/>
                  <a:pt x="2112" y="231"/>
                </a:cubicBezTo>
                <a:cubicBezTo>
                  <a:pt x="2075" y="201"/>
                  <a:pt x="2036" y="172"/>
                  <a:pt x="1997" y="144"/>
                </a:cubicBezTo>
                <a:cubicBezTo>
                  <a:pt x="1960" y="118"/>
                  <a:pt x="1923" y="93"/>
                  <a:pt x="1885" y="70"/>
                </a:cubicBezTo>
                <a:cubicBezTo>
                  <a:pt x="1848" y="47"/>
                  <a:pt x="1811" y="25"/>
                  <a:pt x="1773" y="3"/>
                </a:cubicBezTo>
                <a:cubicBezTo>
                  <a:pt x="1771" y="2"/>
                  <a:pt x="1769" y="1"/>
                  <a:pt x="1767" y="0"/>
                </a:cubicBezTo>
                <a:cubicBezTo>
                  <a:pt x="1711" y="0"/>
                  <a:pt x="1711" y="0"/>
                  <a:pt x="1711" y="0"/>
                </a:cubicBezTo>
                <a:cubicBezTo>
                  <a:pt x="1629" y="0"/>
                  <a:pt x="1629" y="0"/>
                  <a:pt x="1629" y="0"/>
                </a:cubicBezTo>
                <a:cubicBezTo>
                  <a:pt x="1664" y="25"/>
                  <a:pt x="1698" y="50"/>
                  <a:pt x="1732" y="77"/>
                </a:cubicBezTo>
                <a:cubicBezTo>
                  <a:pt x="1771" y="107"/>
                  <a:pt x="1807" y="140"/>
                  <a:pt x="1842" y="174"/>
                </a:cubicBezTo>
                <a:cubicBezTo>
                  <a:pt x="1883" y="213"/>
                  <a:pt x="1920" y="255"/>
                  <a:pt x="1956" y="298"/>
                </a:cubicBezTo>
                <a:cubicBezTo>
                  <a:pt x="1975" y="321"/>
                  <a:pt x="1992" y="346"/>
                  <a:pt x="2009" y="370"/>
                </a:cubicBezTo>
                <a:cubicBezTo>
                  <a:pt x="2031" y="400"/>
                  <a:pt x="2049" y="432"/>
                  <a:pt x="2067" y="464"/>
                </a:cubicBezTo>
                <a:cubicBezTo>
                  <a:pt x="2089" y="500"/>
                  <a:pt x="2105" y="539"/>
                  <a:pt x="2122" y="578"/>
                </a:cubicBezTo>
                <a:cubicBezTo>
                  <a:pt x="2147" y="633"/>
                  <a:pt x="2163" y="692"/>
                  <a:pt x="2178" y="751"/>
                </a:cubicBezTo>
                <a:cubicBezTo>
                  <a:pt x="2194" y="813"/>
                  <a:pt x="2201" y="876"/>
                  <a:pt x="2205" y="940"/>
                </a:cubicBezTo>
                <a:cubicBezTo>
                  <a:pt x="2211" y="1029"/>
                  <a:pt x="2209" y="1118"/>
                  <a:pt x="2198" y="1207"/>
                </a:cubicBezTo>
                <a:cubicBezTo>
                  <a:pt x="2191" y="1264"/>
                  <a:pt x="2183" y="1320"/>
                  <a:pt x="2169" y="1375"/>
                </a:cubicBezTo>
                <a:cubicBezTo>
                  <a:pt x="2152" y="1441"/>
                  <a:pt x="2139" y="1507"/>
                  <a:pt x="2115" y="1571"/>
                </a:cubicBezTo>
                <a:cubicBezTo>
                  <a:pt x="2100" y="1613"/>
                  <a:pt x="2081" y="1653"/>
                  <a:pt x="2057" y="1691"/>
                </a:cubicBezTo>
                <a:cubicBezTo>
                  <a:pt x="2038" y="1719"/>
                  <a:pt x="2021" y="1749"/>
                  <a:pt x="2000" y="1776"/>
                </a:cubicBezTo>
                <a:cubicBezTo>
                  <a:pt x="1966" y="1821"/>
                  <a:pt x="1928" y="1864"/>
                  <a:pt x="1888" y="1903"/>
                </a:cubicBezTo>
                <a:cubicBezTo>
                  <a:pt x="1851" y="1940"/>
                  <a:pt x="1812" y="1973"/>
                  <a:pt x="1771" y="2004"/>
                </a:cubicBezTo>
                <a:cubicBezTo>
                  <a:pt x="1736" y="2032"/>
                  <a:pt x="1700" y="2057"/>
                  <a:pt x="1663" y="2081"/>
                </a:cubicBezTo>
                <a:cubicBezTo>
                  <a:pt x="1625" y="2105"/>
                  <a:pt x="1587" y="2127"/>
                  <a:pt x="1548" y="2149"/>
                </a:cubicBezTo>
                <a:cubicBezTo>
                  <a:pt x="1500" y="2176"/>
                  <a:pt x="1452" y="2200"/>
                  <a:pt x="1404" y="2222"/>
                </a:cubicBezTo>
                <a:cubicBezTo>
                  <a:pt x="1339" y="2253"/>
                  <a:pt x="1273" y="2281"/>
                  <a:pt x="1207" y="2307"/>
                </a:cubicBezTo>
                <a:cubicBezTo>
                  <a:pt x="1154" y="2328"/>
                  <a:pt x="1100" y="2349"/>
                  <a:pt x="1046" y="2369"/>
                </a:cubicBezTo>
                <a:cubicBezTo>
                  <a:pt x="968" y="2397"/>
                  <a:pt x="891" y="2425"/>
                  <a:pt x="813" y="2453"/>
                </a:cubicBezTo>
                <a:cubicBezTo>
                  <a:pt x="775" y="2467"/>
                  <a:pt x="736" y="2481"/>
                  <a:pt x="698" y="2495"/>
                </a:cubicBezTo>
                <a:cubicBezTo>
                  <a:pt x="695" y="2496"/>
                  <a:pt x="692" y="2497"/>
                  <a:pt x="690" y="2498"/>
                </a:cubicBezTo>
                <a:cubicBezTo>
                  <a:pt x="681" y="2501"/>
                  <a:pt x="671" y="2505"/>
                  <a:pt x="662" y="2508"/>
                </a:cubicBezTo>
                <a:cubicBezTo>
                  <a:pt x="571" y="2541"/>
                  <a:pt x="481" y="2576"/>
                  <a:pt x="392" y="2614"/>
                </a:cubicBezTo>
                <a:cubicBezTo>
                  <a:pt x="308" y="2650"/>
                  <a:pt x="227" y="2689"/>
                  <a:pt x="148" y="2735"/>
                </a:cubicBezTo>
                <a:cubicBezTo>
                  <a:pt x="97" y="2765"/>
                  <a:pt x="47" y="2798"/>
                  <a:pt x="0" y="2835"/>
                </a:cubicBezTo>
                <a:cubicBezTo>
                  <a:pt x="0" y="2852"/>
                  <a:pt x="0" y="2868"/>
                  <a:pt x="0" y="2884"/>
                </a:cubicBezTo>
                <a:cubicBezTo>
                  <a:pt x="536" y="2884"/>
                  <a:pt x="536" y="2884"/>
                  <a:pt x="536" y="2884"/>
                </a:cubicBezTo>
                <a:cubicBezTo>
                  <a:pt x="2395" y="2884"/>
                  <a:pt x="2395" y="2884"/>
                  <a:pt x="2395" y="2884"/>
                </a:cubicBezTo>
                <a:cubicBezTo>
                  <a:pt x="2608" y="2884"/>
                  <a:pt x="2608" y="2884"/>
                  <a:pt x="2608" y="2884"/>
                </a:cubicBezTo>
                <a:cubicBezTo>
                  <a:pt x="2615" y="2880"/>
                  <a:pt x="2622" y="2875"/>
                  <a:pt x="2629" y="2870"/>
                </a:cubicBezTo>
                <a:cubicBezTo>
                  <a:pt x="2682" y="2833"/>
                  <a:pt x="2738" y="2803"/>
                  <a:pt x="2798" y="2779"/>
                </a:cubicBezTo>
                <a:cubicBezTo>
                  <a:pt x="2861" y="2754"/>
                  <a:pt x="2926" y="2738"/>
                  <a:pt x="2992" y="2729"/>
                </a:cubicBezTo>
                <a:cubicBezTo>
                  <a:pt x="3025" y="2725"/>
                  <a:pt x="3058" y="2724"/>
                  <a:pt x="3091" y="2723"/>
                </a:cubicBezTo>
                <a:cubicBezTo>
                  <a:pt x="3097" y="2723"/>
                  <a:pt x="3099" y="2722"/>
                  <a:pt x="3101" y="2715"/>
                </a:cubicBezTo>
                <a:cubicBezTo>
                  <a:pt x="3115" y="2641"/>
                  <a:pt x="3120" y="2567"/>
                  <a:pt x="3128" y="2493"/>
                </a:cubicBezTo>
                <a:cubicBezTo>
                  <a:pt x="3132" y="2459"/>
                  <a:pt x="3132" y="2424"/>
                  <a:pt x="3133" y="2390"/>
                </a:cubicBezTo>
                <a:cubicBezTo>
                  <a:pt x="3135" y="2305"/>
                  <a:pt x="3131" y="2221"/>
                  <a:pt x="3123" y="2136"/>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3"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187972" y="2419570"/>
            <a:ext cx="3464982" cy="2063579"/>
          </a:xfrm>
          <a:prstGeom prst="rect">
            <a:avLst/>
          </a:prstGeom>
        </p:spPr>
        <p:txBody>
          <a:bodyPr>
            <a:noAutofit/>
          </a:bodyPr>
          <a:lstStyle>
            <a:lvl1pPr>
              <a:lnSpc>
                <a:spcPct val="100000"/>
              </a:lnSpc>
              <a:buClr>
                <a:schemeClr val="bg1"/>
              </a:buClr>
              <a:defRPr sz="1300">
                <a:solidFill>
                  <a:schemeClr val="bg1"/>
                </a:solidFill>
              </a:defRPr>
            </a:lvl1pPr>
            <a:lvl2pPr>
              <a:lnSpc>
                <a:spcPct val="100000"/>
              </a:lnSpc>
              <a:buClr>
                <a:schemeClr val="bg1"/>
              </a:buClr>
              <a:defRPr sz="1300">
                <a:solidFill>
                  <a:schemeClr val="bg1"/>
                </a:solidFill>
              </a:defRPr>
            </a:lvl2pPr>
            <a:lvl3pPr>
              <a:lnSpc>
                <a:spcPct val="100000"/>
              </a:lnSpc>
              <a:buClr>
                <a:schemeClr val="bg1"/>
              </a:buClr>
              <a:defRPr sz="1300">
                <a:solidFill>
                  <a:schemeClr val="bg1"/>
                </a:solidFill>
              </a:defRPr>
            </a:lvl3pPr>
            <a:lvl4pPr>
              <a:lnSpc>
                <a:spcPct val="100000"/>
              </a:lnSpc>
              <a:buClr>
                <a:schemeClr val="bg1"/>
              </a:buClr>
              <a:defRPr sz="1300">
                <a:solidFill>
                  <a:schemeClr val="bg1"/>
                </a:solidFill>
              </a:defRPr>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4" name="Title 1"/>
          <p:cNvSpPr>
            <a:spLocks noGrp="1"/>
          </p:cNvSpPr>
          <p:nvPr>
            <p:ph type="title"/>
          </p:nvPr>
        </p:nvSpPr>
        <p:spPr>
          <a:xfrm>
            <a:off x="184722" y="566057"/>
            <a:ext cx="3459271"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5"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3927022" y="-1"/>
            <a:ext cx="5978979"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7637974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ontent 16">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5464058" cy="1104900"/>
          </a:xfrm>
          <a:prstGeom prst="rect">
            <a:avLst/>
          </a:prstGeom>
        </p:spPr>
        <p:txBody>
          <a:bodyPr/>
          <a:lstStyle/>
          <a:p>
            <a:r>
              <a:rPr lang="fr-FR"/>
              <a:t>Modifiez le style du titre</a:t>
            </a:r>
            <a:endParaRPr lang="en-GB" dirty="0"/>
          </a:p>
        </p:txBody>
      </p:sp>
      <p:sp>
        <p:nvSpPr>
          <p:cNvPr id="9" name="Freeform 6"/>
          <p:cNvSpPr>
            <a:spLocks/>
          </p:cNvSpPr>
          <p:nvPr/>
        </p:nvSpPr>
        <p:spPr bwMode="auto">
          <a:xfrm>
            <a:off x="5234107" y="0"/>
            <a:ext cx="4671893" cy="5887322"/>
          </a:xfrm>
          <a:custGeom>
            <a:avLst/>
            <a:gdLst/>
            <a:ahLst/>
            <a:cxnLst>
              <a:cxn ang="0">
                <a:pos x="782" y="0"/>
              </a:cxn>
              <a:cxn ang="0">
                <a:pos x="2429" y="0"/>
              </a:cxn>
              <a:cxn ang="0">
                <a:pos x="2429" y="1457"/>
              </a:cxn>
              <a:cxn ang="0">
                <a:pos x="2429" y="1472"/>
              </a:cxn>
              <a:cxn ang="0">
                <a:pos x="2428" y="1482"/>
              </a:cxn>
              <a:cxn ang="0">
                <a:pos x="2388" y="1687"/>
              </a:cxn>
              <a:cxn ang="0">
                <a:pos x="2249" y="2084"/>
              </a:cxn>
              <a:cxn ang="0">
                <a:pos x="2122" y="2284"/>
              </a:cxn>
              <a:cxn ang="0">
                <a:pos x="2025" y="2379"/>
              </a:cxn>
              <a:cxn ang="0">
                <a:pos x="1819" y="2476"/>
              </a:cxn>
              <a:cxn ang="0">
                <a:pos x="1760" y="2484"/>
              </a:cxn>
              <a:cxn ang="0">
                <a:pos x="1699" y="2484"/>
              </a:cxn>
              <a:cxn ang="0">
                <a:pos x="1690" y="2483"/>
              </a:cxn>
              <a:cxn ang="0">
                <a:pos x="1562" y="2459"/>
              </a:cxn>
              <a:cxn ang="0">
                <a:pos x="1554" y="2451"/>
              </a:cxn>
              <a:cxn ang="0">
                <a:pos x="1522" y="2378"/>
              </a:cxn>
              <a:cxn ang="0">
                <a:pos x="1415" y="2267"/>
              </a:cxn>
              <a:cxn ang="0">
                <a:pos x="1266" y="2168"/>
              </a:cxn>
              <a:cxn ang="0">
                <a:pos x="929" y="1993"/>
              </a:cxn>
              <a:cxn ang="0">
                <a:pos x="556" y="1797"/>
              </a:cxn>
              <a:cxn ang="0">
                <a:pos x="256" y="1586"/>
              </a:cxn>
              <a:cxn ang="0">
                <a:pos x="68" y="1358"/>
              </a:cxn>
              <a:cxn ang="0">
                <a:pos x="24" y="1256"/>
              </a:cxn>
              <a:cxn ang="0">
                <a:pos x="0" y="1129"/>
              </a:cxn>
              <a:cxn ang="0">
                <a:pos x="0" y="1060"/>
              </a:cxn>
              <a:cxn ang="0">
                <a:pos x="12" y="973"/>
              </a:cxn>
              <a:cxn ang="0">
                <a:pos x="112" y="718"/>
              </a:cxn>
              <a:cxn ang="0">
                <a:pos x="336" y="415"/>
              </a:cxn>
              <a:cxn ang="0">
                <a:pos x="730" y="43"/>
              </a:cxn>
              <a:cxn ang="0">
                <a:pos x="782" y="0"/>
              </a:cxn>
            </a:cxnLst>
            <a:rect l="0" t="0" r="r" b="b"/>
            <a:pathLst>
              <a:path w="2429" h="2484">
                <a:moveTo>
                  <a:pt x="782" y="0"/>
                </a:moveTo>
                <a:cubicBezTo>
                  <a:pt x="1331" y="0"/>
                  <a:pt x="1880" y="0"/>
                  <a:pt x="2429" y="0"/>
                </a:cubicBezTo>
                <a:cubicBezTo>
                  <a:pt x="2429" y="486"/>
                  <a:pt x="2429" y="971"/>
                  <a:pt x="2429" y="1457"/>
                </a:cubicBezTo>
                <a:cubicBezTo>
                  <a:pt x="2429" y="1462"/>
                  <a:pt x="2429" y="1467"/>
                  <a:pt x="2429" y="1472"/>
                </a:cubicBezTo>
                <a:cubicBezTo>
                  <a:pt x="2429" y="1476"/>
                  <a:pt x="2429" y="1479"/>
                  <a:pt x="2428" y="1482"/>
                </a:cubicBezTo>
                <a:cubicBezTo>
                  <a:pt x="2418" y="1551"/>
                  <a:pt x="2405" y="1619"/>
                  <a:pt x="2388" y="1687"/>
                </a:cubicBezTo>
                <a:cubicBezTo>
                  <a:pt x="2355" y="1824"/>
                  <a:pt x="2312" y="1957"/>
                  <a:pt x="2249" y="2084"/>
                </a:cubicBezTo>
                <a:cubicBezTo>
                  <a:pt x="2214" y="2155"/>
                  <a:pt x="2171" y="2222"/>
                  <a:pt x="2122" y="2284"/>
                </a:cubicBezTo>
                <a:cubicBezTo>
                  <a:pt x="2093" y="2319"/>
                  <a:pt x="2061" y="2351"/>
                  <a:pt x="2025" y="2379"/>
                </a:cubicBezTo>
                <a:cubicBezTo>
                  <a:pt x="1964" y="2427"/>
                  <a:pt x="1896" y="2461"/>
                  <a:pt x="1819" y="2476"/>
                </a:cubicBezTo>
                <a:cubicBezTo>
                  <a:pt x="1799" y="2480"/>
                  <a:pt x="1779" y="2481"/>
                  <a:pt x="1760" y="2484"/>
                </a:cubicBezTo>
                <a:cubicBezTo>
                  <a:pt x="1740" y="2484"/>
                  <a:pt x="1719" y="2484"/>
                  <a:pt x="1699" y="2484"/>
                </a:cubicBezTo>
                <a:cubicBezTo>
                  <a:pt x="1696" y="2484"/>
                  <a:pt x="1693" y="2483"/>
                  <a:pt x="1690" y="2483"/>
                </a:cubicBezTo>
                <a:cubicBezTo>
                  <a:pt x="1647" y="2480"/>
                  <a:pt x="1604" y="2471"/>
                  <a:pt x="1562" y="2459"/>
                </a:cubicBezTo>
                <a:cubicBezTo>
                  <a:pt x="1558" y="2457"/>
                  <a:pt x="1555" y="2455"/>
                  <a:pt x="1554" y="2451"/>
                </a:cubicBezTo>
                <a:cubicBezTo>
                  <a:pt x="1549" y="2424"/>
                  <a:pt x="1537" y="2400"/>
                  <a:pt x="1522" y="2378"/>
                </a:cubicBezTo>
                <a:cubicBezTo>
                  <a:pt x="1494" y="2334"/>
                  <a:pt x="1455" y="2300"/>
                  <a:pt x="1415" y="2267"/>
                </a:cubicBezTo>
                <a:cubicBezTo>
                  <a:pt x="1369" y="2229"/>
                  <a:pt x="1317" y="2198"/>
                  <a:pt x="1266" y="2168"/>
                </a:cubicBezTo>
                <a:cubicBezTo>
                  <a:pt x="1156" y="2105"/>
                  <a:pt x="1042" y="2050"/>
                  <a:pt x="929" y="1993"/>
                </a:cubicBezTo>
                <a:cubicBezTo>
                  <a:pt x="803" y="1930"/>
                  <a:pt x="677" y="1868"/>
                  <a:pt x="556" y="1797"/>
                </a:cubicBezTo>
                <a:cubicBezTo>
                  <a:pt x="450" y="1734"/>
                  <a:pt x="348" y="1667"/>
                  <a:pt x="256" y="1586"/>
                </a:cubicBezTo>
                <a:cubicBezTo>
                  <a:pt x="181" y="1520"/>
                  <a:pt x="115" y="1447"/>
                  <a:pt x="68" y="1358"/>
                </a:cubicBezTo>
                <a:cubicBezTo>
                  <a:pt x="50" y="1325"/>
                  <a:pt x="35" y="1292"/>
                  <a:pt x="24" y="1256"/>
                </a:cubicBezTo>
                <a:cubicBezTo>
                  <a:pt x="11" y="1215"/>
                  <a:pt x="2" y="1173"/>
                  <a:pt x="0" y="1129"/>
                </a:cubicBezTo>
                <a:cubicBezTo>
                  <a:pt x="0" y="1106"/>
                  <a:pt x="0" y="1083"/>
                  <a:pt x="0" y="1060"/>
                </a:cubicBezTo>
                <a:cubicBezTo>
                  <a:pt x="1" y="1031"/>
                  <a:pt x="6" y="1002"/>
                  <a:pt x="12" y="973"/>
                </a:cubicBezTo>
                <a:cubicBezTo>
                  <a:pt x="30" y="883"/>
                  <a:pt x="67" y="799"/>
                  <a:pt x="112" y="718"/>
                </a:cubicBezTo>
                <a:cubicBezTo>
                  <a:pt x="175" y="608"/>
                  <a:pt x="252" y="509"/>
                  <a:pt x="336" y="415"/>
                </a:cubicBezTo>
                <a:cubicBezTo>
                  <a:pt x="456" y="280"/>
                  <a:pt x="591" y="159"/>
                  <a:pt x="730" y="43"/>
                </a:cubicBezTo>
                <a:cubicBezTo>
                  <a:pt x="748" y="29"/>
                  <a:pt x="766" y="15"/>
                  <a:pt x="782" y="0"/>
                </a:cubicBezTo>
                <a:close/>
              </a:path>
            </a:pathLst>
          </a:custGeom>
          <a:solidFill>
            <a:schemeClr val="accent5"/>
          </a:solidFill>
          <a:ln w="9525">
            <a:solidFill>
              <a:schemeClr val="accent5"/>
            </a:solid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2"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5106308" y="-1"/>
            <a:ext cx="4799692"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184722" y="1919899"/>
            <a:ext cx="3350242" cy="4016445"/>
          </a:xfrm>
          <a:prstGeom prst="rect">
            <a:avLst/>
          </a:prstGeom>
        </p:spPr>
        <p:txBody>
          <a:bodyPr>
            <a:noAutofit/>
          </a:bodyPr>
          <a:lstStyle>
            <a:lvl1pPr>
              <a:lnSpc>
                <a:spcPct val="100000"/>
              </a:lnSpc>
              <a:defRPr sz="1463"/>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Tree>
    <p:extLst>
      <p:ext uri="{BB962C8B-B14F-4D97-AF65-F5344CB8AC3E}">
        <p14:creationId xmlns:p14="http://schemas.microsoft.com/office/powerpoint/2010/main" val="1250643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449" name="think-cell Slide" r:id="rId7" imgW="360" imgH="360" progId="">
                  <p:embed/>
                </p:oleObj>
              </mc:Choice>
              <mc:Fallback>
                <p:oleObj name="think-cell Slide" r:id="rId7" imgW="360" imgH="3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ntent 17">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4925" name="think-cell Slide" r:id="rId4" imgW="360" imgH="360" progId="">
                  <p:embed/>
                </p:oleObj>
              </mc:Choice>
              <mc:Fallback>
                <p:oleObj name="think-cell Slide" r:id="rId4" imgW="360" imgH="360" progId="">
                  <p:embed/>
                  <p:pic>
                    <p:nvPicPr>
                      <p:cNvPr id="11" name="Object 1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6"/>
          <p:cNvSpPr>
            <a:spLocks/>
          </p:cNvSpPr>
          <p:nvPr/>
        </p:nvSpPr>
        <p:spPr bwMode="auto">
          <a:xfrm>
            <a:off x="5085314" y="0"/>
            <a:ext cx="4820686" cy="2073918"/>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4"/>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2" name="Title 1"/>
          <p:cNvSpPr>
            <a:spLocks noGrp="1"/>
          </p:cNvSpPr>
          <p:nvPr>
            <p:ph type="title"/>
          </p:nvPr>
        </p:nvSpPr>
        <p:spPr>
          <a:xfrm>
            <a:off x="184722" y="-1"/>
            <a:ext cx="4855291" cy="1865871"/>
          </a:xfrm>
          <a:prstGeom prst="rect">
            <a:avLst/>
          </a:prstGeom>
        </p:spPr>
        <p:txBody>
          <a:bodyPr/>
          <a:lstStyle/>
          <a:p>
            <a:r>
              <a:rPr lang="fr-FR"/>
              <a:t>Modifiez le style du titre</a:t>
            </a:r>
            <a:endParaRPr lang="en-GB" dirty="0"/>
          </a:p>
        </p:txBody>
      </p:sp>
      <p:sp>
        <p:nvSpPr>
          <p:cNvPr id="13"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4"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endParaRPr lang="en-GB" sz="1544" dirty="0"/>
          </a:p>
        </p:txBody>
      </p:sp>
      <p:sp>
        <p:nvSpPr>
          <p:cNvPr id="15"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6266444" y="251440"/>
            <a:ext cx="2920193" cy="953247"/>
          </a:xfrm>
          <a:prstGeom prst="rect">
            <a:avLst/>
          </a:prstGeom>
        </p:spPr>
        <p:txBody>
          <a:bodyPr>
            <a:noAutofit/>
          </a:bodyPr>
          <a:lstStyle>
            <a:lvl1pPr>
              <a:lnSpc>
                <a:spcPct val="100000"/>
              </a:lnSpc>
              <a:defRPr sz="1300" b="1">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7"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184721" y="2085519"/>
            <a:ext cx="4865331" cy="4286253"/>
          </a:xfrm>
          <a:prstGeom prst="rect">
            <a:avLst/>
          </a:prstGeom>
        </p:spPr>
        <p:txBody>
          <a:bodyPr>
            <a:noAutofit/>
          </a:bodyPr>
          <a:lstStyle>
            <a:lvl1pPr>
              <a:lnSpc>
                <a:spcPct val="100000"/>
              </a:lnSpc>
              <a:defRPr sz="1463">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Tree>
    <p:extLst>
      <p:ext uri="{BB962C8B-B14F-4D97-AF65-F5344CB8AC3E}">
        <p14:creationId xmlns:p14="http://schemas.microsoft.com/office/powerpoint/2010/main" val="38872139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5949"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916500"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916500"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916500"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916500"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916500"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916500"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916500"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916500"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 name="Round Single Corner Rectangle 2"/>
          <p:cNvSpPr/>
          <p:nvPr/>
        </p:nvSpPr>
        <p:spPr>
          <a:xfrm>
            <a:off x="9106500" y="0"/>
            <a:ext cx="702000" cy="693000"/>
          </a:xfrm>
          <a:prstGeom prst="round1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spTree>
    <p:extLst>
      <p:ext uri="{BB962C8B-B14F-4D97-AF65-F5344CB8AC3E}">
        <p14:creationId xmlns:p14="http://schemas.microsoft.com/office/powerpoint/2010/main" val="22391934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31491" y="404815"/>
            <a:ext cx="8892484" cy="865055"/>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9475531" y="6555759"/>
            <a:ext cx="295911" cy="175047"/>
          </a:xfrm>
          <a:prstGeom prst="rect">
            <a:avLst/>
          </a:prstGeom>
        </p:spPr>
        <p:txBody>
          <a:bodyPr wrap="none" lIns="74293" tIns="37147" rIns="74293" bIns="37147">
            <a:spAutoFit/>
          </a:bodyPr>
          <a:lstStyle/>
          <a:p>
            <a:pPr algn="r" defTabSz="742931"/>
            <a:fld id="{0502E5A9-B53C-401E-A0E0-4A359BB0A9E5}" type="slidenum">
              <a:rPr lang="en-US" sz="650">
                <a:solidFill>
                  <a:prstClr val="black">
                    <a:lumMod val="50000"/>
                    <a:lumOff val="50000"/>
                  </a:prstClr>
                </a:solidFill>
                <a:cs typeface="Verdana" panose="020B0604030504040204" pitchFamily="34" charset="0"/>
              </a:rPr>
              <a:pPr algn="r" defTabSz="742931"/>
              <a:t>‹#›</a:t>
            </a:fld>
            <a:endParaRPr lang="en-US" sz="650" dirty="0">
              <a:solidFill>
                <a:prstClr val="black">
                  <a:lumMod val="50000"/>
                  <a:lumOff val="50000"/>
                </a:prstClr>
              </a:solidFill>
              <a:cs typeface="Verdana" panose="020B060403050404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xmlns="" id="{834ADCB4-BFB1-450D-8F6D-64217F4CD92C}"/>
              </a:ext>
            </a:extLst>
          </p:cNvPr>
          <p:cNvSpPr/>
          <p:nvPr/>
        </p:nvSpPr>
        <p:spPr>
          <a:xfrm>
            <a:off x="2771746" y="6555759"/>
            <a:ext cx="1806746" cy="219456"/>
          </a:xfrm>
          <a:prstGeom prst="rect">
            <a:avLst/>
          </a:prstGeom>
        </p:spPr>
        <p:txBody>
          <a:bodyPr wrap="none" lIns="0" tIns="0" rIns="0" bIns="0" anchor="ctr">
            <a:noAutofit/>
          </a:bodyPr>
          <a:lstStyle/>
          <a:p>
            <a:pPr defTabSz="742931"/>
            <a:r>
              <a:rPr lang="en-US" sz="650" dirty="0">
                <a:solidFill>
                  <a:srgbClr val="EDEDED">
                    <a:lumMod val="50000"/>
                  </a:srgbClr>
                </a:solidFill>
                <a:cs typeface="Verdana" panose="020B0604030504040204" pitchFamily="34" charset="0"/>
              </a:rPr>
              <a:t>© 2017 Capgemini. All rights reserved.</a:t>
            </a:r>
          </a:p>
        </p:txBody>
      </p:sp>
    </p:spTree>
    <p:extLst>
      <p:ext uri="{BB962C8B-B14F-4D97-AF65-F5344CB8AC3E}">
        <p14:creationId xmlns:p14="http://schemas.microsoft.com/office/powerpoint/2010/main" val="25191119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r="23077" b="19676"/>
          <a:stretch/>
        </p:blipFill>
        <p:spPr>
          <a:xfrm rot="16200000">
            <a:off x="3755152" y="707148"/>
            <a:ext cx="6857997" cy="5443700"/>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501117" y="2708920"/>
            <a:ext cx="2691299"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501117" y="3645024"/>
            <a:ext cx="2691299"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5324475" y="2060576"/>
            <a:ext cx="3989487"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501117" y="4630276"/>
            <a:ext cx="2691299"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014887"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9336778" y="164829"/>
            <a:ext cx="344789"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006126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331491" y="2204865"/>
            <a:ext cx="2940323" cy="2924629"/>
          </a:xfrm>
          <a:prstGeom prst="rect">
            <a:avLst/>
          </a:prstGeom>
        </p:spPr>
        <p:txBody>
          <a:bodyPr lIns="0" tIns="0" rIns="0" bIns="0" anchor="b">
            <a:normAutofit/>
          </a:bodyPr>
          <a:lstStyle>
            <a:lvl1pPr>
              <a:lnSpc>
                <a:spcPts val="5038"/>
              </a:lnSpc>
              <a:defRPr sz="4388">
                <a:solidFill>
                  <a:srgbClr val="2C004B"/>
                </a:solidFill>
              </a:defRPr>
            </a:lvl1pPr>
            <a:lvl2pPr marL="371475" indent="0">
              <a:lnSpc>
                <a:spcPts val="5038"/>
              </a:lnSpc>
              <a:buNone/>
              <a:defRPr sz="4388">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331491" y="5273460"/>
            <a:ext cx="2940323" cy="675820"/>
          </a:xfrm>
          <a:prstGeom prst="rect">
            <a:avLst/>
          </a:prstGeom>
        </p:spPr>
        <p:txBody>
          <a:bodyPr lIns="0" tIns="0" rIns="0" bIns="0">
            <a:normAutofit/>
          </a:bodyPr>
          <a:lstStyle>
            <a:lvl1pPr>
              <a:lnSpc>
                <a:spcPts val="1463"/>
              </a:lnSpc>
              <a:defRPr sz="1300">
                <a:solidFill>
                  <a:srgbClr val="2C004B"/>
                </a:solidFill>
              </a:defRPr>
            </a:lvl1pPr>
            <a:lvl2pPr marL="371475" indent="0">
              <a:buNone/>
              <a:defRPr sz="1463">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p:nvGrpSpPr>
        <p:grpSpPr>
          <a:xfrm>
            <a:off x="2812755" y="0"/>
            <a:ext cx="7093245"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
        <p:nvSpPr>
          <p:cNvPr id="8" name="Retângulo 43">
            <a:extLst>
              <a:ext uri="{FF2B5EF4-FFF2-40B4-BE49-F238E27FC236}">
                <a16:creationId xmlns:a16="http://schemas.microsoft.com/office/drawing/2014/main" xmlns="" id="{834ADCB4-BFB1-450D-8F6D-64217F4CD92C}"/>
              </a:ext>
            </a:extLst>
          </p:cNvPr>
          <p:cNvSpPr/>
          <p:nvPr/>
        </p:nvSpPr>
        <p:spPr>
          <a:xfrm>
            <a:off x="771603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5284404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588181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Grey">
    <p:spTree>
      <p:nvGrpSpPr>
        <p:cNvPr id="1" name=""/>
        <p:cNvGrpSpPr/>
        <p:nvPr/>
      </p:nvGrpSpPr>
      <p:grpSpPr>
        <a:xfrm>
          <a:off x="0" y="0"/>
          <a:ext cx="0" cy="0"/>
          <a:chOff x="0" y="0"/>
          <a:chExt cx="0" cy="0"/>
        </a:xfrm>
      </p:grpSpPr>
      <p:sp>
        <p:nvSpPr>
          <p:cNvPr id="6" name="Rectangle 5"/>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3"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71924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331490" y="1428076"/>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331490" y="1824707"/>
            <a:ext cx="4504134"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5070376" y="1824707"/>
            <a:ext cx="4504134"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5070376" y="1412876"/>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331490" y="4081448"/>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331490" y="4478079"/>
            <a:ext cx="4504134"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5070376" y="4478079"/>
            <a:ext cx="4504134"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5070376" y="4066248"/>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623460586"/>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5218767"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561435" y="126841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561435" y="1927538"/>
            <a:ext cx="3013076" cy="555448"/>
          </a:xfrm>
          <a:prstGeom prst="rect">
            <a:avLst/>
          </a:prstGeom>
        </p:spPr>
        <p:txBody>
          <a:bodyPr anchor="ctr">
            <a:noAutofit/>
          </a:bodyPr>
          <a:lstStyle>
            <a:lvl1pPr marL="0" marR="0" indent="0" algn="l" defTabSz="742950" rtl="0" eaLnBrk="1" fontAlgn="auto" latinLnBrk="0" hangingPunct="1">
              <a:lnSpc>
                <a:spcPts val="1300"/>
              </a:lnSpc>
              <a:spcBef>
                <a:spcPts val="0"/>
              </a:spcBef>
              <a:spcAft>
                <a:spcPts val="488"/>
              </a:spcAft>
              <a:buClrTx/>
              <a:buSzTx/>
              <a:buFont typeface="Arial" panose="020B0604020202020204" pitchFamily="34" charset="0"/>
              <a:buNone/>
              <a:tabLs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561435" y="258666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561435" y="3245788"/>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561435" y="390491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561435" y="4564038"/>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561435" y="522316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561435" y="5882286"/>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6089353"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0335985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p:nvSpPr>
        <p:spPr>
          <a:xfrm>
            <a:off x="4509474" y="732975"/>
            <a:ext cx="5396526"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1661318" y="3913792"/>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1661318" y="5111406"/>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331490" y="1413990"/>
            <a:ext cx="5117039" cy="894840"/>
          </a:xfrm>
          <a:prstGeom prst="rect">
            <a:avLst/>
          </a:prstGeom>
        </p:spPr>
        <p:txBody>
          <a:bodyPr>
            <a:noAutofit/>
          </a:bodyPr>
          <a:lstStyle>
            <a:lvl1pPr>
              <a:lnSpc>
                <a:spcPts val="1788"/>
              </a:lnSpc>
              <a:defRPr sz="1463"/>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1661318" y="2611604"/>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6006117" y="5276722"/>
            <a:ext cx="3568394" cy="729525"/>
          </a:xfrm>
          <a:prstGeom prst="rect">
            <a:avLst/>
          </a:prstGeom>
        </p:spPr>
        <p:txBody>
          <a:bodyPr>
            <a:noAutofit/>
          </a:bodyPr>
          <a:lstStyle>
            <a:lvl1pPr algn="r">
              <a:lnSpc>
                <a:spcPts val="1463"/>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6006117" y="4140765"/>
            <a:ext cx="3568394" cy="974725"/>
          </a:xfrm>
          <a:prstGeom prst="rect">
            <a:avLst/>
          </a:prstGeom>
        </p:spPr>
        <p:txBody>
          <a:bodyPr anchor="b">
            <a:noAutofit/>
          </a:bodyPr>
          <a:lstStyle>
            <a:lvl1pPr algn="r">
              <a:lnSpc>
                <a:spcPts val="2438"/>
              </a:lnSpc>
              <a:defRPr sz="2113">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38926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425" name="think-cell Slide" r:id="rId9" imgW="360" imgH="360" progId="">
                  <p:embed/>
                </p:oleObj>
              </mc:Choice>
              <mc:Fallback>
                <p:oleObj name="think-cell Slide" r:id="rId9" imgW="360" imgH="360" progId="">
                  <p:embed/>
                  <p:pic>
                    <p:nvPicPr>
                      <p:cNvPr id="0" name="Picture 2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p:nvSpPr>
        <p:spPr>
          <a:xfrm>
            <a:off x="0" y="2698314"/>
            <a:ext cx="5087990"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7122776" y="1370346"/>
            <a:ext cx="2451735" cy="4684811"/>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7122776" y="948200"/>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4384167" y="948200"/>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636293" y="4963915"/>
            <a:ext cx="2678526" cy="331986"/>
          </a:xfrm>
          <a:prstGeom prst="rect">
            <a:avLst/>
          </a:prstGeom>
          <a:noFill/>
        </p:spPr>
        <p:txBody>
          <a:bodyPr anchor="ctr">
            <a:noAutofit/>
          </a:bodyPr>
          <a:lstStyle>
            <a:lvl1pPr algn="l">
              <a:defRPr sz="1300" b="1">
                <a:solidFill>
                  <a:schemeClr val="bg1"/>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636293" y="3601840"/>
            <a:ext cx="2678526" cy="412363"/>
          </a:xfrm>
          <a:prstGeom prst="rect">
            <a:avLst/>
          </a:prstGeom>
          <a:noFill/>
        </p:spPr>
        <p:txBody>
          <a:bodyPr anchor="ctr">
            <a:noAutofit/>
          </a:bodyPr>
          <a:lstStyle>
            <a:lvl1pPr algn="l">
              <a:spcAft>
                <a:spcPts val="0"/>
              </a:spcAft>
              <a:defRPr sz="1463" b="1">
                <a:solidFill>
                  <a:schemeClr val="bg1"/>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635441" y="4029586"/>
            <a:ext cx="2684617" cy="894840"/>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635441" y="5286886"/>
            <a:ext cx="2679377" cy="713864"/>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4382441" y="1370346"/>
            <a:ext cx="2451735" cy="1951038"/>
          </a:xfrm>
          <a:prstGeom prst="rect">
            <a:avLst/>
          </a:prstGeom>
        </p:spPr>
        <p:txBody>
          <a:bodyPr>
            <a:noAutofit/>
          </a:bodyPr>
          <a:lstStyle>
            <a:lvl1pPr marL="189607" marR="0" indent="-189607"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4393103" y="3683544"/>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4391377" y="4105691"/>
            <a:ext cx="2451735" cy="1951038"/>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p:nvSpPr>
        <p:spPr>
          <a:xfrm>
            <a:off x="619635" y="1028252"/>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2127889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36073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p:nvPicPr>
        <p:blipFill rotWithShape="1">
          <a:blip r:embed="rId2">
            <a:extLst>
              <a:ext uri="{28A0092B-C50C-407E-A947-70E740481C1C}">
                <a14:useLocalDpi xmlns:a14="http://schemas.microsoft.com/office/drawing/2010/main" val="0"/>
              </a:ext>
            </a:extLst>
          </a:blip>
          <a:srcRect l="2839" r="32420"/>
          <a:stretch/>
        </p:blipFill>
        <p:spPr>
          <a:xfrm>
            <a:off x="3456204" y="-2148"/>
            <a:ext cx="6449796"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31490" y="3068960"/>
            <a:ext cx="5440601" cy="3375382"/>
          </a:xfrm>
          <a:prstGeom prst="rect">
            <a:avLst/>
          </a:prstGeom>
        </p:spPr>
        <p:txBody>
          <a:bodyPr>
            <a:noAutofit/>
          </a:bodyPr>
          <a:lstStyle>
            <a:lvl1pPr>
              <a:lnSpc>
                <a:spcPts val="1625"/>
              </a:lnSpc>
              <a:spcAft>
                <a:spcPts val="1463"/>
              </a:spcAft>
              <a:defRPr sz="1300">
                <a:solidFill>
                  <a:schemeClr val="bg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331491" y="2002973"/>
            <a:ext cx="816126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438"/>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251180605"/>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331490" y="2010607"/>
            <a:ext cx="4504135"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5070378" y="2010606"/>
            <a:ext cx="4482111"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331490" y="1420990"/>
            <a:ext cx="4504135"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5070378" y="1420990"/>
            <a:ext cx="448211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672606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p:nvSpPr>
        <p:spPr>
          <a:xfrm>
            <a:off x="0" y="4077072"/>
            <a:ext cx="9906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346522" y="1423338"/>
            <a:ext cx="2897505"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6677006" y="1423338"/>
            <a:ext cx="2897505"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3511764" y="1423338"/>
            <a:ext cx="2897505"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331490" y="4231997"/>
            <a:ext cx="924302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346522" y="1866556"/>
            <a:ext cx="2897505"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3511764" y="1866556"/>
            <a:ext cx="2897505"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6677006" y="1866556"/>
            <a:ext cx="2897505"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346521" y="4674188"/>
            <a:ext cx="9227989" cy="1799211"/>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648864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619118" y="1556793"/>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619118" y="3320915"/>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619118" y="5085036"/>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p:nvGrpSpPr>
        <p:grpSpPr bwMode="auto">
          <a:xfrm>
            <a:off x="306092" y="3487371"/>
            <a:ext cx="1044838"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p:nvGrpSpPr>
        <p:grpSpPr bwMode="auto">
          <a:xfrm>
            <a:off x="306092" y="1642923"/>
            <a:ext cx="1039391"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p:nvGrpSpPr>
        <p:grpSpPr bwMode="auto">
          <a:xfrm>
            <a:off x="306092" y="5168264"/>
            <a:ext cx="1046796"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Tree>
    <p:extLst>
      <p:ext uri="{BB962C8B-B14F-4D97-AF65-F5344CB8AC3E}">
        <p14:creationId xmlns:p14="http://schemas.microsoft.com/office/powerpoint/2010/main" val="4501398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p:nvSpPr>
        <p:spPr>
          <a:xfrm>
            <a:off x="0" y="1773238"/>
            <a:ext cx="9906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5363738" y="2032334"/>
            <a:ext cx="1404156"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740532"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p:ph type="chart" sz="quarter" idx="10"/>
          </p:nvPr>
        </p:nvSpPr>
        <p:spPr>
          <a:xfrm>
            <a:off x="1003811" y="2027571"/>
            <a:ext cx="1404156"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p:ph type="body" sz="quarter" idx="11" hasCustomPrompt="1"/>
          </p:nvPr>
        </p:nvSpPr>
        <p:spPr>
          <a:xfrm>
            <a:off x="1383498" y="2708276"/>
            <a:ext cx="702684" cy="314325"/>
          </a:xfrm>
          <a:prstGeom prst="rect">
            <a:avLst/>
          </a:prstGeom>
        </p:spPr>
        <p:txBody>
          <a:bodyPr anchor="ctr">
            <a:noAutofit/>
          </a:bodyPr>
          <a:lstStyle>
            <a:lvl1pPr algn="ctr">
              <a:defRPr sz="13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p:ph type="body" sz="quarter" idx="35" hasCustomPrompt="1"/>
          </p:nvPr>
        </p:nvSpPr>
        <p:spPr>
          <a:xfrm>
            <a:off x="2920495"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p:ph type="chart" sz="quarter" idx="36"/>
          </p:nvPr>
        </p:nvSpPr>
        <p:spPr>
          <a:xfrm>
            <a:off x="3183775" y="2027571"/>
            <a:ext cx="1404156"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p:ph type="body" sz="quarter" idx="37" hasCustomPrompt="1"/>
          </p:nvPr>
        </p:nvSpPr>
        <p:spPr>
          <a:xfrm>
            <a:off x="3558558" y="2708276"/>
            <a:ext cx="702684" cy="314325"/>
          </a:xfrm>
          <a:prstGeom prst="rect">
            <a:avLst/>
          </a:prstGeom>
        </p:spPr>
        <p:txBody>
          <a:bodyPr anchor="ctr">
            <a:noAutofit/>
          </a:bodyPr>
          <a:lstStyle>
            <a:lvl1pPr algn="ctr">
              <a:defRPr sz="13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p:ph type="body" sz="quarter" idx="38" hasCustomPrompt="1"/>
          </p:nvPr>
        </p:nvSpPr>
        <p:spPr>
          <a:xfrm>
            <a:off x="5100459"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p:ph type="body" sz="quarter" idx="40" hasCustomPrompt="1"/>
          </p:nvPr>
        </p:nvSpPr>
        <p:spPr>
          <a:xfrm>
            <a:off x="5725495" y="2708276"/>
            <a:ext cx="702684" cy="314325"/>
          </a:xfrm>
          <a:prstGeom prst="rect">
            <a:avLst/>
          </a:prstGeom>
        </p:spPr>
        <p:txBody>
          <a:bodyPr anchor="ctr">
            <a:noAutofit/>
          </a:bodyPr>
          <a:lstStyle>
            <a:lvl1pPr algn="ctr">
              <a:defRPr sz="13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p:ph type="chart" sz="quarter" idx="41"/>
          </p:nvPr>
        </p:nvSpPr>
        <p:spPr>
          <a:xfrm>
            <a:off x="7543702" y="2032334"/>
            <a:ext cx="1404156"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p:ph type="body" sz="quarter" idx="42" hasCustomPrompt="1"/>
          </p:nvPr>
        </p:nvSpPr>
        <p:spPr>
          <a:xfrm>
            <a:off x="7280422"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p:ph type="body" sz="quarter" idx="43" hasCustomPrompt="1"/>
          </p:nvPr>
        </p:nvSpPr>
        <p:spPr>
          <a:xfrm>
            <a:off x="7923389" y="2708276"/>
            <a:ext cx="702684" cy="314325"/>
          </a:xfrm>
          <a:prstGeom prst="rect">
            <a:avLst/>
          </a:prstGeom>
        </p:spPr>
        <p:txBody>
          <a:bodyPr anchor="ctr">
            <a:noAutofit/>
          </a:bodyPr>
          <a:lstStyle>
            <a:lvl1pPr algn="ctr">
              <a:defRPr sz="13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p:ph type="body" sz="quarter" idx="44" hasCustomPrompt="1"/>
          </p:nvPr>
        </p:nvSpPr>
        <p:spPr>
          <a:xfrm>
            <a:off x="916051" y="5308653"/>
            <a:ext cx="1345650" cy="576064"/>
          </a:xfrm>
          <a:prstGeom prst="rect">
            <a:avLst/>
          </a:prstGeom>
        </p:spPr>
        <p:txBody>
          <a:bodyPr anchor="ctr">
            <a:noAutofit/>
          </a:bodyPr>
          <a:lstStyle>
            <a:lvl1pPr algn="ctr">
              <a:lnSpc>
                <a:spcPts val="2600"/>
              </a:lnSpc>
              <a:defRPr sz="2275" b="1">
                <a:solidFill>
                  <a:srgbClr val="2B0A3D"/>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342759" y="5163113"/>
            <a:ext cx="6824522" cy="867147"/>
          </a:xfrm>
          <a:prstGeom prst="rect">
            <a:avLst/>
          </a:prstGeom>
        </p:spPr>
        <p:txBody>
          <a:bodyPr anchor="ctr">
            <a:noAutofit/>
          </a:bodyPr>
          <a:lstStyle>
            <a:lvl1pPr algn="l">
              <a:lnSpc>
                <a:spcPts val="1463"/>
              </a:lnSpc>
              <a:spcBef>
                <a:spcPts val="488"/>
              </a:spcBef>
              <a:defRPr sz="1300"/>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70115321"/>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rot="16200000">
            <a:off x="7009136" y="-1195947"/>
            <a:ext cx="1706401" cy="4087326"/>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p:nvSpPr>
        <p:spPr>
          <a:xfrm>
            <a:off x="331490"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5" name="Rectangle 4">
            <a:extLst>
              <a:ext uri="{FF2B5EF4-FFF2-40B4-BE49-F238E27FC236}">
                <a16:creationId xmlns:a16="http://schemas.microsoft.com/office/drawing/2014/main" xmlns="" id="{5D624820-6891-4116-9EE3-E6D3B41D5557}"/>
              </a:ext>
            </a:extLst>
          </p:cNvPr>
          <p:cNvSpPr/>
          <p:nvPr/>
        </p:nvSpPr>
        <p:spPr>
          <a:xfrm>
            <a:off x="3521274"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6" name="Rectangle 5">
            <a:extLst>
              <a:ext uri="{FF2B5EF4-FFF2-40B4-BE49-F238E27FC236}">
                <a16:creationId xmlns:a16="http://schemas.microsoft.com/office/drawing/2014/main" xmlns="" id="{4ED1E18D-CB5A-40D2-9E0C-21B1DC24C582}"/>
              </a:ext>
            </a:extLst>
          </p:cNvPr>
          <p:cNvSpPr/>
          <p:nvPr/>
        </p:nvSpPr>
        <p:spPr>
          <a:xfrm>
            <a:off x="6711058" y="2406300"/>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589075" y="3332369"/>
            <a:ext cx="2348283" cy="645047"/>
          </a:xfrm>
          <a:prstGeom prst="rect">
            <a:avLst/>
          </a:prstGeom>
          <a:noFill/>
        </p:spPr>
        <p:txBody>
          <a:bodyPr anchor="ctr">
            <a:noAutofit/>
          </a:bodyPr>
          <a:lstStyle>
            <a:lvl1pPr algn="l">
              <a:lnSpc>
                <a:spcPts val="1463"/>
              </a:lnSpc>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589076" y="4079992"/>
            <a:ext cx="2335303" cy="1711208"/>
          </a:xfrm>
          <a:prstGeom prst="rect">
            <a:avLst/>
          </a:prstGeom>
        </p:spPr>
        <p:txBody>
          <a:bodyPr>
            <a:noAutofit/>
          </a:bodyPr>
          <a:lstStyle>
            <a:lvl1pPr>
              <a:lnSpc>
                <a:spcPct val="100000"/>
              </a:lnSpc>
              <a:defRPr sz="1138"/>
            </a:lvl1pPr>
            <a:lvl2pPr>
              <a:lnSpc>
                <a:spcPts val="1138"/>
              </a:lnSpc>
              <a:defRPr sz="975"/>
            </a:lvl2pPr>
            <a:lvl3pPr>
              <a:lnSpc>
                <a:spcPts val="1056"/>
              </a:lnSpc>
              <a:defRPr sz="894"/>
            </a:lvl3pPr>
            <a:lvl4pPr>
              <a:lnSpc>
                <a:spcPts val="975"/>
              </a:lnSpc>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3778859" y="3332369"/>
            <a:ext cx="2348283" cy="645047"/>
          </a:xfrm>
          <a:prstGeom prst="rect">
            <a:avLst/>
          </a:prstGeom>
          <a:noFill/>
        </p:spPr>
        <p:txBody>
          <a:bodyPr anchor="ctr">
            <a:noAutofit/>
          </a:bodyPr>
          <a:lstStyle>
            <a:lvl1pPr algn="l">
              <a:lnSpc>
                <a:spcPts val="1463"/>
              </a:lnSpc>
              <a:defRPr sz="1300" b="1">
                <a:solidFill>
                  <a:srgbClr val="FF304C"/>
                </a:solidFill>
              </a:defRPr>
            </a:lvl1pPr>
            <a:lvl2pPr>
              <a:defRPr sz="1138"/>
            </a:lvl2pPr>
            <a:lvl3pPr>
              <a:defRPr sz="975"/>
            </a:lvl3pPr>
            <a:lvl4pPr>
              <a:defRPr sz="894"/>
            </a:lvl4pPr>
            <a:lvl5pPr>
              <a:defRPr sz="894"/>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6968643" y="3332369"/>
            <a:ext cx="2348283" cy="645047"/>
          </a:xfrm>
          <a:prstGeom prst="rect">
            <a:avLst/>
          </a:prstGeom>
          <a:noFill/>
        </p:spPr>
        <p:txBody>
          <a:bodyPr anchor="ctr">
            <a:noAutofit/>
          </a:bodyPr>
          <a:lstStyle>
            <a:lvl1pPr algn="l">
              <a:lnSpc>
                <a:spcPts val="1463"/>
              </a:lnSpc>
              <a:defRPr sz="1300" b="1">
                <a:solidFill>
                  <a:srgbClr val="2C004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6904731" y="295729"/>
            <a:ext cx="2378924" cy="876300"/>
          </a:xfrm>
          <a:prstGeom prst="rect">
            <a:avLst/>
          </a:prstGeom>
        </p:spPr>
        <p:txBody>
          <a:bodyPr anchor="t">
            <a:noAutofit/>
          </a:bodyPr>
          <a:lstStyle>
            <a:lvl1pP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9336778" y="164829"/>
            <a:ext cx="344789"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526275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3791839" y="4079992"/>
            <a:ext cx="2335303" cy="1711208"/>
          </a:xfrm>
          <a:prstGeom prst="rect">
            <a:avLst/>
          </a:prstGeom>
        </p:spPr>
        <p:txBody>
          <a:bodyPr>
            <a:noAutofit/>
          </a:bodyPr>
          <a:lstStyle>
            <a:lvl1pPr>
              <a:lnSpc>
                <a:spcPct val="100000"/>
              </a:lnSpc>
              <a:defRPr sz="1138"/>
            </a:lvl1pPr>
            <a:lvl2pPr>
              <a:lnSpc>
                <a:spcPts val="1138"/>
              </a:lnSpc>
              <a:buClr>
                <a:schemeClr val="accent4"/>
              </a:buClr>
              <a:defRPr sz="975"/>
            </a:lvl2pPr>
            <a:lvl3pPr>
              <a:lnSpc>
                <a:spcPts val="1056"/>
              </a:lnSpc>
              <a:buClr>
                <a:schemeClr val="accent4"/>
              </a:buClr>
              <a:defRPr sz="894"/>
            </a:lvl3pPr>
            <a:lvl4pPr>
              <a:lnSpc>
                <a:spcPts val="975"/>
              </a:lnSpc>
              <a:buClr>
                <a:schemeClr val="accent4"/>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6981623" y="4079992"/>
            <a:ext cx="2335303" cy="1711208"/>
          </a:xfrm>
          <a:prstGeom prst="rect">
            <a:avLst/>
          </a:prstGeom>
        </p:spPr>
        <p:txBody>
          <a:bodyPr>
            <a:noAutofit/>
          </a:bodyPr>
          <a:lstStyle>
            <a:lvl1pPr>
              <a:lnSpc>
                <a:spcPct val="100000"/>
              </a:lnSpc>
              <a:defRPr sz="1138"/>
            </a:lvl1pPr>
            <a:lvl2pPr>
              <a:lnSpc>
                <a:spcPts val="1138"/>
              </a:lnSpc>
              <a:buClr>
                <a:schemeClr val="accent3"/>
              </a:buClr>
              <a:defRPr sz="975"/>
            </a:lvl2pPr>
            <a:lvl3pPr>
              <a:lnSpc>
                <a:spcPts val="1056"/>
              </a:lnSpc>
              <a:buClr>
                <a:schemeClr val="accent3"/>
              </a:buClr>
              <a:defRPr sz="894"/>
            </a:lvl3pPr>
            <a:lvl4pPr>
              <a:lnSpc>
                <a:spcPts val="975"/>
              </a:lnSpc>
              <a:buClr>
                <a:schemeClr val="accent3"/>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86148709"/>
      </p:ext>
    </p:extLst>
  </p:cSld>
  <p:clrMapOvr>
    <a:overrideClrMapping bg1="lt1" tx1="dk1" bg2="lt2" tx2="dk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p:nvSpPr>
        <p:spPr>
          <a:xfrm>
            <a:off x="4520421" y="4734096"/>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2" name="Oval 20">
            <a:extLst>
              <a:ext uri="{FF2B5EF4-FFF2-40B4-BE49-F238E27FC236}">
                <a16:creationId xmlns:a16="http://schemas.microsoft.com/office/drawing/2014/main" xmlns="" id="{80DEC651-0810-4FD4-A2CA-C54974433D45}"/>
              </a:ext>
            </a:extLst>
          </p:cNvPr>
          <p:cNvSpPr/>
          <p:nvPr/>
        </p:nvSpPr>
        <p:spPr>
          <a:xfrm>
            <a:off x="4520421" y="2944150"/>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3" name="Oval 20">
            <a:extLst>
              <a:ext uri="{FF2B5EF4-FFF2-40B4-BE49-F238E27FC236}">
                <a16:creationId xmlns:a16="http://schemas.microsoft.com/office/drawing/2014/main" xmlns="" id="{4F0142AD-298C-4A60-9F24-035D4F3F07D0}"/>
              </a:ext>
            </a:extLst>
          </p:cNvPr>
          <p:cNvSpPr/>
          <p:nvPr/>
        </p:nvSpPr>
        <p:spPr>
          <a:xfrm>
            <a:off x="4481869" y="1186057"/>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Rectangle 12">
            <a:extLst>
              <a:ext uri="{FF2B5EF4-FFF2-40B4-BE49-F238E27FC236}">
                <a16:creationId xmlns:a16="http://schemas.microsoft.com/office/drawing/2014/main" xmlns="" id="{9455EBB8-DB3C-45D2-B02F-0B36A58E555B}"/>
              </a:ext>
            </a:extLst>
          </p:cNvPr>
          <p:cNvSpPr/>
          <p:nvPr/>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854854"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4642524" y="1525458"/>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4642524" y="3284121"/>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4642524" y="5061943"/>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5620785" y="825195"/>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5620785" y="1268414"/>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5620785" y="2583859"/>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5620785" y="3027077"/>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5620785" y="4361681"/>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5620785" y="4804899"/>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p:nvSpPr>
        <p:spPr>
          <a:xfrm>
            <a:off x="7767766"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53835770"/>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507094" y="1903414"/>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5244847" y="1903414"/>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507094" y="4379454"/>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5244847" y="4379454"/>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1793649" y="190341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6532535" y="190341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1793649" y="437945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6532535" y="437945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60256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5393468" y="662160"/>
            <a:ext cx="3967981"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5393468" y="4374298"/>
            <a:ext cx="3967981"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5393467" y="4810700"/>
            <a:ext cx="3967982" cy="1717101"/>
          </a:xfrm>
          <a:prstGeom prst="rect">
            <a:avLst/>
          </a:prstGeom>
        </p:spPr>
        <p:txBody>
          <a:bodyPr>
            <a:noAutofit/>
          </a:bodyPr>
          <a:lstStyle>
            <a:lvl1pPr>
              <a:lnSpc>
                <a:spcPts val="1300"/>
              </a:lnSpc>
              <a:defRPr sz="1138"/>
            </a:lvl1pPr>
            <a:lvl2pPr marL="140593" indent="-136723">
              <a:lnSpc>
                <a:spcPts val="1138"/>
              </a:lnSpc>
              <a:defRPr sz="975"/>
            </a:lvl2pPr>
            <a:lvl3pPr marL="282476" indent="-141883">
              <a:lnSpc>
                <a:spcPts val="975"/>
              </a:lnSpc>
              <a:defRPr sz="894"/>
            </a:lvl3pPr>
            <a:lvl4pPr marL="328911" indent="-94159">
              <a:lnSpc>
                <a:spcPts val="894"/>
              </a:lnSpc>
              <a:defRPr sz="813"/>
            </a:lvl4pPr>
            <a:lvl5pPr>
              <a:lnSpc>
                <a:spcPct val="100000"/>
              </a:lnSpc>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5393467" y="1265729"/>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7696891" y="1265729"/>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5393467" y="2455545"/>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7696891" y="2455545"/>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p:nvSpPr>
        <p:spPr bwMode="auto">
          <a:xfrm>
            <a:off x="0" y="0"/>
            <a:ext cx="5130340"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pt-PT" sz="1544"/>
          </a:p>
        </p:txBody>
      </p:sp>
      <p:sp>
        <p:nvSpPr>
          <p:cNvPr id="23" name="Freeform 26">
            <a:extLst>
              <a:ext uri="{FF2B5EF4-FFF2-40B4-BE49-F238E27FC236}">
                <a16:creationId xmlns:a16="http://schemas.microsoft.com/office/drawing/2014/main" xmlns="" id="{B017E329-98D6-4441-B449-FBAD88FAA377}"/>
              </a:ext>
            </a:extLst>
          </p:cNvPr>
          <p:cNvSpPr>
            <a:spLocks/>
          </p:cNvSpPr>
          <p:nvPr/>
        </p:nvSpPr>
        <p:spPr bwMode="auto">
          <a:xfrm>
            <a:off x="4621831" y="4703083"/>
            <a:ext cx="336650"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4" name="Freeform 27">
            <a:extLst>
              <a:ext uri="{FF2B5EF4-FFF2-40B4-BE49-F238E27FC236}">
                <a16:creationId xmlns:a16="http://schemas.microsoft.com/office/drawing/2014/main" xmlns="" id="{8015E310-A729-4C80-936F-71D663EE6DA7}"/>
              </a:ext>
            </a:extLst>
          </p:cNvPr>
          <p:cNvSpPr>
            <a:spLocks/>
          </p:cNvSpPr>
          <p:nvPr/>
        </p:nvSpPr>
        <p:spPr bwMode="auto">
          <a:xfrm>
            <a:off x="4445894" y="4458435"/>
            <a:ext cx="51258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335313" y="4869077"/>
            <a:ext cx="2717071" cy="1088820"/>
          </a:xfrm>
          <a:prstGeom prst="rect">
            <a:avLst/>
          </a:prstGeom>
        </p:spPr>
        <p:txBody>
          <a:bodyPr anchor="b">
            <a:noAutofit/>
          </a:bodyPr>
          <a:lstStyle>
            <a:lvl1pPr>
              <a:lnSpc>
                <a:spcPts val="1300"/>
              </a:lnSpc>
              <a:spcAft>
                <a:spcPts val="0"/>
              </a:spcAft>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855897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hasCustomPrompt="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4" name="Content Placeholder 3"/>
          <p:cNvSpPr>
            <a:spLocks noGrp="1"/>
          </p:cNvSpPr>
          <p:nvPr>
            <p:ph sz="half" idx="2" hasCustomPrompt="1"/>
          </p:nvPr>
        </p:nvSpPr>
        <p:spPr>
          <a:xfrm>
            <a:off x="237533" y="1902610"/>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5" name="Text Placeholder 4"/>
          <p:cNvSpPr>
            <a:spLocks noGrp="1"/>
          </p:cNvSpPr>
          <p:nvPr>
            <p:ph type="body" sz="quarter" idx="3" hasCustomPrompt="1"/>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6" name="Content Placeholder 5"/>
          <p:cNvSpPr>
            <a:spLocks noGrp="1"/>
          </p:cNvSpPr>
          <p:nvPr>
            <p:ph sz="quarter" idx="4" hasCustomPrompt="1"/>
          </p:nvPr>
        </p:nvSpPr>
        <p:spPr>
          <a:xfrm>
            <a:off x="5051356" y="1902610"/>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7" name="Text Placeholder 2"/>
          <p:cNvSpPr>
            <a:spLocks noGrp="1"/>
          </p:cNvSpPr>
          <p:nvPr>
            <p:ph type="body" idx="12" hasCustomPrompt="1"/>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8" name="Content Placeholder 3"/>
          <p:cNvSpPr>
            <a:spLocks noGrp="1"/>
          </p:cNvSpPr>
          <p:nvPr>
            <p:ph sz="half" idx="13" hasCustomPrompt="1"/>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9" name="Text Placeholder 4"/>
          <p:cNvSpPr>
            <a:spLocks noGrp="1"/>
          </p:cNvSpPr>
          <p:nvPr>
            <p:ph type="body" sz="quarter" idx="14" hasCustomPrompt="1"/>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a:t>
            </a:r>
          </a:p>
        </p:txBody>
      </p:sp>
      <p:sp>
        <p:nvSpPr>
          <p:cNvPr id="10" name="Content Placeholder 5"/>
          <p:cNvSpPr>
            <a:spLocks noGrp="1"/>
          </p:cNvSpPr>
          <p:nvPr>
            <p:ph sz="quarter" idx="15" hasCustomPrompt="1"/>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9060"/>
          <a:stretch/>
        </p:blipFill>
        <p:spPr>
          <a:xfrm flipH="1">
            <a:off x="0" y="0"/>
            <a:ext cx="546662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331490" y="2439343"/>
            <a:ext cx="4013895" cy="1008112"/>
          </a:xfrm>
          <a:prstGeom prst="rect">
            <a:avLst/>
          </a:prstGeom>
        </p:spPr>
        <p:txBody>
          <a:bodyPr anchor="t">
            <a:noAutofit/>
          </a:bodyPr>
          <a:lstStyle>
            <a:lvl1pPr algn="l">
              <a:lnSpc>
                <a:spcPts val="1463"/>
              </a:lnSpc>
              <a:spcAft>
                <a:spcPts val="488"/>
              </a:spcAft>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6415663" y="140492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6415663" y="5918247"/>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6415663" y="501558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6415663" y="411291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6415663" y="321025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6415663" y="230758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06011665"/>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p:nvSpPr>
        <p:spPr>
          <a:xfrm>
            <a:off x="810961" y="2708996"/>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6" name="Rectangle 15">
            <a:extLst>
              <a:ext uri="{FF2B5EF4-FFF2-40B4-BE49-F238E27FC236}">
                <a16:creationId xmlns:a16="http://schemas.microsoft.com/office/drawing/2014/main" xmlns="" id="{07A11129-008D-4898-86B9-B6C83562FA3A}"/>
              </a:ext>
            </a:extLst>
          </p:cNvPr>
          <p:cNvSpPr/>
          <p:nvPr/>
        </p:nvSpPr>
        <p:spPr>
          <a:xfrm>
            <a:off x="3738529" y="2744280"/>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7" name="Rectangle 16">
            <a:extLst>
              <a:ext uri="{FF2B5EF4-FFF2-40B4-BE49-F238E27FC236}">
                <a16:creationId xmlns:a16="http://schemas.microsoft.com/office/drawing/2014/main" xmlns="" id="{92D1F7AF-5F53-4627-A1CF-B58FCC387FCC}"/>
              </a:ext>
            </a:extLst>
          </p:cNvPr>
          <p:cNvSpPr/>
          <p:nvPr/>
        </p:nvSpPr>
        <p:spPr>
          <a:xfrm>
            <a:off x="6666095" y="2744280"/>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2" name="Oval 20">
            <a:extLst>
              <a:ext uri="{FF2B5EF4-FFF2-40B4-BE49-F238E27FC236}">
                <a16:creationId xmlns:a16="http://schemas.microsoft.com/office/drawing/2014/main" xmlns="" id="{C5DBDB28-88AB-4F14-9F73-9D7C1E6EE4B1}"/>
              </a:ext>
            </a:extLst>
          </p:cNvPr>
          <p:cNvSpPr/>
          <p:nvPr/>
        </p:nvSpPr>
        <p:spPr>
          <a:xfrm>
            <a:off x="7048303"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Oval 20">
            <a:extLst>
              <a:ext uri="{FF2B5EF4-FFF2-40B4-BE49-F238E27FC236}">
                <a16:creationId xmlns:a16="http://schemas.microsoft.com/office/drawing/2014/main" xmlns="" id="{2F532516-8DF9-44A4-935A-3131E96D437E}"/>
              </a:ext>
            </a:extLst>
          </p:cNvPr>
          <p:cNvSpPr/>
          <p:nvPr/>
        </p:nvSpPr>
        <p:spPr>
          <a:xfrm>
            <a:off x="4120736"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Oval 20">
            <a:extLst>
              <a:ext uri="{FF2B5EF4-FFF2-40B4-BE49-F238E27FC236}">
                <a16:creationId xmlns:a16="http://schemas.microsoft.com/office/drawing/2014/main" xmlns="" id="{41ACABC2-6590-4E4B-9507-376785C34C7E}"/>
              </a:ext>
            </a:extLst>
          </p:cNvPr>
          <p:cNvSpPr/>
          <p:nvPr/>
        </p:nvSpPr>
        <p:spPr>
          <a:xfrm>
            <a:off x="1193169"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275" b="1"/>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364175" y="2492376"/>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4291743" y="2492897"/>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7219309" y="2465856"/>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924983" y="4005263"/>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3852551" y="4005064"/>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6780117" y="4005064"/>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6780117" y="4941889"/>
            <a:ext cx="2223691" cy="935037"/>
          </a:xfrm>
          <a:prstGeom prst="rect">
            <a:avLst/>
          </a:prstGeom>
        </p:spPr>
        <p:txBody>
          <a:bodyPr>
            <a:normAutofit/>
          </a:bodyPr>
          <a:lstStyle>
            <a:lvl1pPr>
              <a:defRPr sz="1138"/>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3852551" y="4919316"/>
            <a:ext cx="2223691" cy="935037"/>
          </a:xfrm>
          <a:prstGeom prst="rect">
            <a:avLst/>
          </a:prstGeom>
        </p:spPr>
        <p:txBody>
          <a:bodyPr>
            <a:normAutofit/>
          </a:bodyPr>
          <a:lstStyle>
            <a:lvl1pPr>
              <a:defRPr sz="1138"/>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924983" y="4919316"/>
            <a:ext cx="2223691" cy="935037"/>
          </a:xfrm>
          <a:prstGeom prst="rect">
            <a:avLst/>
          </a:prstGeom>
        </p:spPr>
        <p:txBody>
          <a:bodyPr>
            <a:normAutofit/>
          </a:bodyPr>
          <a:lstStyle>
            <a:lvl1pPr>
              <a:defRPr sz="1138"/>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41466152"/>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p:nvSpPr>
        <p:spPr>
          <a:xfrm>
            <a:off x="0" y="4437112"/>
            <a:ext cx="9906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331491" y="1700808"/>
            <a:ext cx="4738886" cy="432048"/>
          </a:xfrm>
          <a:prstGeom prst="rect">
            <a:avLst/>
          </a:prstGeom>
        </p:spPr>
        <p:txBody>
          <a:bodyPr anchor="ctr">
            <a:noAutofit/>
          </a:bodyPr>
          <a:lstStyle>
            <a:lvl1pPr>
              <a:lnSpc>
                <a:spcPts val="1788"/>
              </a:lnSpc>
              <a:spcAft>
                <a:spcPts val="0"/>
              </a:spcAft>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8199267" y="-166653"/>
            <a:ext cx="2862135"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502133"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040315"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3578497"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5116678"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6654860"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8193042" y="5585038"/>
            <a:ext cx="1375115" cy="432048"/>
          </a:xfrm>
          <a:prstGeom prst="rect">
            <a:avLst/>
          </a:prstGeom>
        </p:spPr>
        <p:txBody>
          <a:bodyPr anchor="ctr">
            <a:noAutofit/>
          </a:bodyPr>
          <a:lstStyle>
            <a:lvl1pPr algn="r">
              <a:lnSpc>
                <a:spcPts val="1300"/>
              </a:lnSpc>
              <a:defRPr sz="1138" b="1">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346522"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136809"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5927096"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5">
            <a:extLst>
              <a:ext uri="{96DAC541-7B7A-43D3-8B79-37D633B846F1}">
                <asvg:svgBlip xmlns:asvg="http://schemas.microsoft.com/office/drawing/2016/SVG/main" xmlns="" r:embed="rId6"/>
              </a:ext>
            </a:extLst>
          </a:blip>
          <a:srcRect l="81836" t="-4713" b="16530"/>
          <a:stretch/>
        </p:blipFill>
        <p:spPr>
          <a:xfrm>
            <a:off x="9382582" y="188640"/>
            <a:ext cx="344789"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p:nvCxnSpPr>
        <p:spPr>
          <a:xfrm>
            <a:off x="331491" y="2235647"/>
            <a:ext cx="8154356"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4787846"/>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541735" y="5733255"/>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270258" y="5737641"/>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003572" y="5737641"/>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5736413" y="5733156"/>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7469253" y="5733156"/>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2963779" y="1958081"/>
            <a:ext cx="1170130" cy="1152128"/>
          </a:xfrm>
          <a:prstGeom prst="rect">
            <a:avLst/>
          </a:prstGeom>
          <a:solidFill>
            <a:srgbClr val="0070AD"/>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5187026" y="3428999"/>
            <a:ext cx="117013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2916832" y="1916832"/>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5149476"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682328"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717716" y="3711981"/>
            <a:ext cx="1007297" cy="432426"/>
          </a:xfrm>
          <a:prstGeom prst="rect">
            <a:avLst/>
          </a:prstGeom>
          <a:noFill/>
        </p:spPr>
        <p:txBody>
          <a:bodyPr wrap="square" rtlCol="0">
            <a:spAutoFit/>
          </a:bodyPr>
          <a:lstStyle/>
          <a:p>
            <a:pPr algn="r">
              <a:lnSpc>
                <a:spcPct val="85000"/>
              </a:lnSpc>
            </a:pPr>
            <a:r>
              <a:rPr lang="en-US" sz="13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p:nvCxnSpPr>
        <p:spPr>
          <a:xfrm>
            <a:off x="354884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p:nvCxnSpPr>
        <p:spPr>
          <a:xfrm>
            <a:off x="5772091"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p:nvCxnSpPr>
        <p:spPr>
          <a:xfrm>
            <a:off x="4777481" y="4004369"/>
            <a:ext cx="3510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p:nvCxnSpPr>
        <p:spPr>
          <a:xfrm>
            <a:off x="2203195"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p:nvCxnSpPr>
        <p:spPr>
          <a:xfrm>
            <a:off x="1310119" y="5226817"/>
            <a:ext cx="697775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p:nvCxnSpPr>
        <p:spPr>
          <a:xfrm>
            <a:off x="132574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p:nvCxnSpPr>
        <p:spPr>
          <a:xfrm>
            <a:off x="3058589"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p:nvCxnSpPr>
        <p:spPr>
          <a:xfrm>
            <a:off x="4791430"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p:nvCxnSpPr>
        <p:spPr>
          <a:xfrm>
            <a:off x="6524270"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p:nvCxnSpPr>
        <p:spPr>
          <a:xfrm>
            <a:off x="8270654"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4190474" y="2091773"/>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1943372" y="3564257"/>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6416005" y="3564257"/>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715864" y="3428106"/>
            <a:ext cx="117013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6183963"/>
      </p:ext>
    </p:extLst>
  </p:cSld>
  <p:clrMapOvr>
    <a:overrideClrMapping bg1="lt1" tx1="dk1" bg2="lt2" tx2="dk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380048-2DB8-46B7-AF04-F3ACAA514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B61F5A3-74BD-4830-A7D6-DE40C9CA0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C8B6185-4451-4F5C-95CC-9818044320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xmlns="" id="{746A123F-5441-4D29-A8D9-4B2885847A76}"/>
              </a:ext>
            </a:extLst>
          </p:cNvPr>
          <p:cNvSpPr>
            <a:spLocks noGrp="1"/>
          </p:cNvSpPr>
          <p:nvPr>
            <p:ph type="ftr" sz="quarter" idx="11"/>
          </p:nvPr>
        </p:nvSpPr>
        <p:spPr/>
        <p:txBody>
          <a:bodyPr/>
          <a:lstStyle/>
          <a:p>
            <a:r>
              <a:rPr lang="en-US"/>
              <a:t>ML_foundation</a:t>
            </a:r>
            <a:endParaRPr lang="en-US" dirty="0"/>
          </a:p>
        </p:txBody>
      </p:sp>
      <p:sp>
        <p:nvSpPr>
          <p:cNvPr id="6" name="Slide Number Placeholder 5">
            <a:extLst>
              <a:ext uri="{FF2B5EF4-FFF2-40B4-BE49-F238E27FC236}">
                <a16:creationId xmlns:a16="http://schemas.microsoft.com/office/drawing/2014/main" xmlns="" id="{BE51D83F-6199-40AD-8A08-7CF0BB171C9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43046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FA4E53-AFD8-46FE-94B0-9AF637B410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B999288-9E03-4B44-8C96-B48B1E31395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xmlns="" id="{FC68DFDF-B6FA-4CCB-AFF0-E1E15D8F9B5A}"/>
              </a:ext>
            </a:extLst>
          </p:cNvPr>
          <p:cNvSpPr>
            <a:spLocks noGrp="1"/>
          </p:cNvSpPr>
          <p:nvPr>
            <p:ph type="ftr" sz="quarter" idx="11"/>
          </p:nvPr>
        </p:nvSpPr>
        <p:spPr/>
        <p:txBody>
          <a:bodyPr/>
          <a:lstStyle/>
          <a:p>
            <a:r>
              <a:rPr lang="en-US"/>
              <a:t>ML_foundation</a:t>
            </a:r>
          </a:p>
        </p:txBody>
      </p:sp>
      <p:sp>
        <p:nvSpPr>
          <p:cNvPr id="5" name="Slide Number Placeholder 4">
            <a:extLst>
              <a:ext uri="{FF2B5EF4-FFF2-40B4-BE49-F238E27FC236}">
                <a16:creationId xmlns:a16="http://schemas.microsoft.com/office/drawing/2014/main" xmlns="" id="{C475D360-C92B-4FAF-921E-A3A009A76ECC}"/>
              </a:ext>
            </a:extLst>
          </p:cNvPr>
          <p:cNvSpPr>
            <a:spLocks noGrp="1"/>
          </p:cNvSpPr>
          <p:nvPr>
            <p:ph type="sldNum" sz="quarter" idx="12"/>
          </p:nvPr>
        </p:nvSpPr>
        <p:spPr/>
        <p:txBody>
          <a:bodyPr/>
          <a:lstStyle/>
          <a:p>
            <a:fld id="{64454EE8-B39C-4B5F-9538-289AA0133854}" type="slidenum">
              <a:rPr lang="en-US" smtClean="0"/>
              <a:t>‹#›</a:t>
            </a:fld>
            <a:endParaRPr lang="en-US"/>
          </a:p>
        </p:txBody>
      </p:sp>
    </p:spTree>
    <p:extLst>
      <p:ext uri="{BB962C8B-B14F-4D97-AF65-F5344CB8AC3E}">
        <p14:creationId xmlns:p14="http://schemas.microsoft.com/office/powerpoint/2010/main" val="3243153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36933"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6"/>
            <a:ext cx="3001425" cy="239021"/>
          </a:xfrm>
          <a:prstGeom prst="rect">
            <a:avLst/>
          </a:prstGeom>
          <a:noFill/>
        </p:spPr>
      </p:pic>
    </p:spTree>
    <p:extLst>
      <p:ext uri="{BB962C8B-B14F-4D97-AF65-F5344CB8AC3E}">
        <p14:creationId xmlns:p14="http://schemas.microsoft.com/office/powerpoint/2010/main" val="30563222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7957"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5"/>
            </p:custDataLst>
          </p:nvPr>
        </p:nvSpPr>
        <p:spPr>
          <a:xfrm>
            <a:off x="323487" y="1501979"/>
            <a:ext cx="6807652" cy="2950251"/>
          </a:xfrm>
        </p:spPr>
        <p:txBody>
          <a:bodyPr/>
          <a:lstStyle/>
          <a:p>
            <a:pPr lvl="0"/>
            <a:r>
              <a:rPr lang="en-US" noProof="0" dirty="0"/>
              <a:t>Click to edit Master text style</a:t>
            </a:r>
          </a:p>
        </p:txBody>
      </p:sp>
    </p:spTree>
    <p:extLst>
      <p:ext uri="{BB962C8B-B14F-4D97-AF65-F5344CB8AC3E}">
        <p14:creationId xmlns:p14="http://schemas.microsoft.com/office/powerpoint/2010/main" val="3163482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338981"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7"/>
            <a:ext cx="958260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2658385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Text Placeholder 4"/>
          <p:cNvSpPr>
            <a:spLocks noGrp="1"/>
          </p:cNvSpPr>
          <p:nvPr>
            <p:ph type="body" sz="quarter" idx="11"/>
          </p:nvPr>
        </p:nvSpPr>
        <p:spPr>
          <a:xfrm>
            <a:off x="386955" y="1084270"/>
            <a:ext cx="9120055" cy="5087937"/>
          </a:xfrm>
        </p:spPr>
        <p:txBody>
          <a:bodyPr/>
          <a:lstStyle>
            <a:lvl1pPr>
              <a:buClr>
                <a:schemeClr val="tx1"/>
              </a:buClr>
              <a:defRPr/>
            </a:lvl1pPr>
            <a:lvl2pPr>
              <a:buClr>
                <a:schemeClr val="tx1"/>
              </a:buClr>
              <a:defRPr/>
            </a:lvl2pPr>
            <a:lvl3pPr>
              <a:buClr>
                <a:schemeClr val="tx1"/>
              </a:buClr>
              <a:defRPr/>
            </a:lvl3p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2"/>
          </p:nvPr>
        </p:nvSpPr>
        <p:spPr>
          <a:xfrm>
            <a:off x="9648000" y="6732002"/>
            <a:ext cx="252000" cy="104775"/>
          </a:xfrm>
          <a:prstGeom prst="rect">
            <a:avLst/>
          </a:prstGeom>
        </p:spPr>
        <p:txBody>
          <a:bodyPr/>
          <a:lstStyle/>
          <a:p>
            <a:fld id="{C3B29725-EB05-4625-A355-066760C2369B}" type="slidenum">
              <a:rPr lang="nl-NL" smtClean="0"/>
              <a:pPr/>
              <a:t>‹#›</a:t>
            </a:fld>
            <a:endParaRPr lang="nl-NL" dirty="0"/>
          </a:p>
        </p:txBody>
      </p:sp>
      <p:sp>
        <p:nvSpPr>
          <p:cNvPr id="6" name="Footer Placeholder 5"/>
          <p:cNvSpPr>
            <a:spLocks noGrp="1"/>
          </p:cNvSpPr>
          <p:nvPr>
            <p:ph type="ftr" sz="quarter" idx="13"/>
          </p:nvPr>
        </p:nvSpPr>
        <p:spPr>
          <a:xfrm>
            <a:off x="8632821" y="6554790"/>
            <a:ext cx="1265237" cy="104775"/>
          </a:xfrm>
          <a:prstGeom prst="rect">
            <a:avLst/>
          </a:prstGeom>
        </p:spPr>
        <p:txBody>
          <a:bodyPr/>
          <a:lstStyle/>
          <a:p>
            <a:r>
              <a:rPr lang="en-US"/>
              <a:t>ML_foundation</a:t>
            </a:r>
            <a:endParaRPr lang="nl-NL" dirty="0"/>
          </a:p>
        </p:txBody>
      </p:sp>
    </p:spTree>
    <p:extLst>
      <p:ext uri="{BB962C8B-B14F-4D97-AF65-F5344CB8AC3E}">
        <p14:creationId xmlns:p14="http://schemas.microsoft.com/office/powerpoint/2010/main" val="204845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401" name="think-cell Slide" r:id="rId5" imgW="360" imgH="360" progId="">
                  <p:embed/>
                </p:oleObj>
              </mc:Choice>
              <mc:Fallback>
                <p:oleObj name="think-cell Slide" r:id="rId5" imgW="360" imgH="360" progId="">
                  <p:embed/>
                  <p:pic>
                    <p:nvPicPr>
                      <p:cNvPr id="0" name="Picture 2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40005"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3"/>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extLst>
      <p:ext uri="{BB962C8B-B14F-4D97-AF65-F5344CB8AC3E}">
        <p14:creationId xmlns:p14="http://schemas.microsoft.com/office/powerpoint/2010/main" val="27100922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4720" y="1815353"/>
            <a:ext cx="950625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9065528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9039254" cy="1104900"/>
          </a:xfrm>
        </p:spPr>
        <p:txBody>
          <a:bodyPr/>
          <a:lstStyle/>
          <a:p>
            <a:r>
              <a:rPr lang="fr-FR" dirty="0"/>
              <a:t>Modifiez le style du titre</a:t>
            </a:r>
            <a:endParaRPr lang="en-GB" dirty="0"/>
          </a:p>
        </p:txBody>
      </p:sp>
      <p:sp>
        <p:nvSpPr>
          <p:cNvPr id="4" name="Text Placeholder 3"/>
          <p:cNvSpPr>
            <a:spLocks noGrp="1"/>
          </p:cNvSpPr>
          <p:nvPr>
            <p:ph type="body" sz="quarter" idx="10"/>
          </p:nvPr>
        </p:nvSpPr>
        <p:spPr>
          <a:xfrm>
            <a:off x="184720" y="1815352"/>
            <a:ext cx="950625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184721" y="1148607"/>
            <a:ext cx="950625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94985829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184721"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184721"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5260138"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pic>
        <p:nvPicPr>
          <p:cNvPr id="10" name="Graphic 9">
            <a:extLst>
              <a:ext uri="{FF2B5EF4-FFF2-40B4-BE49-F238E27FC236}">
                <a16:creationId xmlns:a16="http://schemas.microsoft.com/office/drawing/2014/main" xmlns="" id="{DDCA2B41-0A1F-45C2-A74A-EB99E41096F1}"/>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9336778" y="164829"/>
            <a:ext cx="344789" cy="459624"/>
          </a:xfrm>
          <a:prstGeom prst="rect">
            <a:avLst/>
          </a:prstGeom>
        </p:spPr>
      </p:pic>
      <p:sp>
        <p:nvSpPr>
          <p:cNvPr id="2" name="Titre 1"/>
          <p:cNvSpPr>
            <a:spLocks noGrp="1"/>
          </p:cNvSpPr>
          <p:nvPr>
            <p:ph type="title"/>
          </p:nvPr>
        </p:nvSpPr>
        <p:spPr>
          <a:xfrm>
            <a:off x="184721" y="0"/>
            <a:ext cx="9039254"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5260138"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9377224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205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0" y="1"/>
            <a:ext cx="7474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GB" sz="1463" dirty="0">
              <a:solidFill>
                <a:srgbClr val="FFFFFF"/>
              </a:solidFill>
            </a:endParaRPr>
          </a:p>
        </p:txBody>
      </p:sp>
      <p:sp>
        <p:nvSpPr>
          <p:cNvPr id="21510" name="Freeform 6"/>
          <p:cNvSpPr>
            <a:spLocks/>
          </p:cNvSpPr>
          <p:nvPr/>
        </p:nvSpPr>
        <p:spPr bwMode="auto">
          <a:xfrm>
            <a:off x="0" y="0"/>
            <a:ext cx="7474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792084" y="0"/>
            <a:ext cx="8431890"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19" y="1815351"/>
            <a:ext cx="9506250" cy="44676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792084" y="1148607"/>
            <a:ext cx="8889484"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742950" cy="914400"/>
          </a:xfrm>
        </p:spPr>
        <p:txBody>
          <a:bodyPr anchor="ctr">
            <a:normAutofit/>
          </a:bodyPr>
          <a:lstStyle>
            <a:lvl1pPr marL="0" indent="0" algn="ctr" defTabSz="742950" rtl="0" eaLnBrk="1" latinLnBrk="0" hangingPunct="1">
              <a:lnSpc>
                <a:spcPct val="90000"/>
              </a:lnSpc>
              <a:spcBef>
                <a:spcPts val="813"/>
              </a:spcBef>
              <a:buFont typeface="Arial" panose="020B0604020202020204" pitchFamily="34" charset="0"/>
              <a:buNone/>
              <a:defRPr lang="en-GB" sz="32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334976827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3075"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3981998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Content-Profil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p:nvSpPr>
        <p:spPr>
          <a:xfrm flipV="1">
            <a:off x="1" y="0"/>
            <a:ext cx="4228260"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dirty="0">
              <a:solidFill>
                <a:srgbClr val="FFFFFF"/>
              </a:solidFill>
            </a:endParaRP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636293" y="5278426"/>
            <a:ext cx="2678526" cy="331986"/>
          </a:xfrm>
          <a:prstGeom prst="rect">
            <a:avLst/>
          </a:prstGeom>
          <a:noFill/>
        </p:spPr>
        <p:txBody>
          <a:bodyPr anchor="ctr">
            <a:noAutofit/>
          </a:bodyPr>
          <a:lstStyle>
            <a:lvl1pPr algn="l">
              <a:defRPr sz="1300" b="1">
                <a:solidFill>
                  <a:schemeClr val="accent2"/>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636293" y="3916351"/>
            <a:ext cx="2678526" cy="412363"/>
          </a:xfrm>
          <a:prstGeom prst="rect">
            <a:avLst/>
          </a:prstGeom>
          <a:noFill/>
        </p:spPr>
        <p:txBody>
          <a:bodyPr anchor="ctr">
            <a:noAutofit/>
          </a:bodyPr>
          <a:lstStyle>
            <a:lvl1pPr algn="l">
              <a:defRPr sz="1625" b="1">
                <a:solidFill>
                  <a:schemeClr val="accent2"/>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635441" y="4344097"/>
            <a:ext cx="2684617" cy="894840"/>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635441" y="5601397"/>
            <a:ext cx="2679377" cy="713864"/>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p:nvSpPr>
        <p:spPr>
          <a:xfrm>
            <a:off x="1122218" y="1147034"/>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Tree>
    <p:extLst>
      <p:ext uri="{BB962C8B-B14F-4D97-AF65-F5344CB8AC3E}">
        <p14:creationId xmlns:p14="http://schemas.microsoft.com/office/powerpoint/2010/main" val="34143595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5470279" cy="1104900"/>
          </a:xfrm>
          <a:prstGeom prst="rect">
            <a:avLst/>
          </a:prstGeom>
        </p:spPr>
        <p:txBody>
          <a:bodyPr/>
          <a:lstStyle/>
          <a:p>
            <a:r>
              <a:rPr lang="fr-FR"/>
              <a:t>Modifiez le style du titre</a:t>
            </a:r>
            <a:endParaRPr lang="en-GB" dirty="0"/>
          </a:p>
        </p:txBody>
      </p:sp>
      <p:sp>
        <p:nvSpPr>
          <p:cNvPr id="3" name="Freeform 6"/>
          <p:cNvSpPr>
            <a:spLocks/>
          </p:cNvSpPr>
          <p:nvPr/>
        </p:nvSpPr>
        <p:spPr bwMode="auto">
          <a:xfrm>
            <a:off x="5160665" y="325439"/>
            <a:ext cx="4745336"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4"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solidFill>
                <a:cs typeface="Verdana" panose="020B0604030504040204" pitchFamily="34" charset="0"/>
              </a:rPr>
              <a:pPr algn="r" defTabSz="742950"/>
              <a:t>‹#›</a:t>
            </a:fld>
            <a:endParaRPr lang="en-US" sz="650" dirty="0">
              <a:solidFill>
                <a:srgbClr val="FFFFFF"/>
              </a:solidFill>
              <a:cs typeface="Verdana" panose="020B0604030504040204" pitchFamily="34" charset="0"/>
            </a:endParaRPr>
          </a:p>
        </p:txBody>
      </p:sp>
      <p:sp>
        <p:nvSpPr>
          <p:cNvPr id="5"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solidFill>
              </a:rPr>
              <a:t>© Capgemini 2017. All rights reserved |</a:t>
            </a:r>
          </a:p>
        </p:txBody>
      </p:sp>
      <p:sp>
        <p:nvSpPr>
          <p:cNvPr id="6"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6298649" y="2813833"/>
            <a:ext cx="3088464" cy="2629024"/>
          </a:xfrm>
          <a:prstGeom prst="rect">
            <a:avLst/>
          </a:prstGeom>
        </p:spPr>
        <p:txBody>
          <a:bodyPr>
            <a:noAutofit/>
          </a:bodyPr>
          <a:lstStyle>
            <a:lvl1pPr algn="l">
              <a:lnSpc>
                <a:spcPct val="85000"/>
              </a:lnSpc>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 </a:t>
            </a:r>
          </a:p>
        </p:txBody>
      </p:sp>
      <p:sp>
        <p:nvSpPr>
          <p:cNvPr id="8" name="Espace réservé du texte 7"/>
          <p:cNvSpPr>
            <a:spLocks noGrp="1"/>
          </p:cNvSpPr>
          <p:nvPr>
            <p:ph type="body" sz="quarter" idx="13"/>
          </p:nvPr>
        </p:nvSpPr>
        <p:spPr>
          <a:xfrm>
            <a:off x="184448" y="1808164"/>
            <a:ext cx="4885928" cy="4681537"/>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4395948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409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7357269" y="6489700"/>
            <a:ext cx="2548731"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GB" sz="1463" dirty="0">
              <a:solidFill>
                <a:srgbClr val="FFFFFF"/>
              </a:solidFill>
            </a:endParaRPr>
          </a:p>
        </p:txBody>
      </p:sp>
      <p:sp>
        <p:nvSpPr>
          <p:cNvPr id="3" name="Freeform: Shape 9">
            <a:extLst>
              <a:ext uri="{FF2B5EF4-FFF2-40B4-BE49-F238E27FC236}">
                <a16:creationId xmlns:a16="http://schemas.microsoft.com/office/drawing/2014/main" xmlns="" id="{531E77B6-0DD5-446F-A826-892DFC23D785}"/>
              </a:ext>
            </a:extLst>
          </p:cNvPr>
          <p:cNvSpPr>
            <a:spLocks/>
          </p:cNvSpPr>
          <p:nvPr/>
        </p:nvSpPr>
        <p:spPr bwMode="auto">
          <a:xfrm rot="16200000" flipH="1">
            <a:off x="3904798" y="871312"/>
            <a:ext cx="6872513" cy="5129891"/>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74295" tIns="37148" rIns="74295" bIns="37148" numCol="1" anchor="t" anchorCtr="0" compatLnSpc="1">
            <a:prstTxWarp prst="textNoShape">
              <a:avLst/>
            </a:prstTxWarp>
            <a:noAutofit/>
          </a:bodyPr>
          <a:lstStyle/>
          <a:p>
            <a:pPr defTabSz="742950"/>
            <a:endParaRPr lang="en-US" sz="1463" dirty="0">
              <a:solidFill>
                <a:prstClr val="black"/>
              </a:solidFill>
            </a:endParaRPr>
          </a:p>
        </p:txBody>
      </p:sp>
      <p:sp>
        <p:nvSpPr>
          <p:cNvPr id="7" name="Retângulo 43">
            <a:extLst>
              <a:ext uri="{FF2B5EF4-FFF2-40B4-BE49-F238E27FC236}">
                <a16:creationId xmlns:a16="http://schemas.microsoft.com/office/drawing/2014/main" xmlns=""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50000"/>
                  </a:srgbClr>
                </a:solidFill>
                <a:cs typeface="Verdana" panose="020B0604030504040204" pitchFamily="34" charset="0"/>
              </a:rPr>
              <a:pPr algn="r" defTabSz="742950"/>
              <a:t>‹#›</a:t>
            </a:fld>
            <a:endParaRPr lang="en-US" sz="650" dirty="0">
              <a:solidFill>
                <a:srgbClr val="FFFFFF">
                  <a:lumMod val="50000"/>
                </a:srgbClr>
              </a:solidFill>
              <a:cs typeface="Verdana" panose="020B0604030504040204" pitchFamily="34" charset="0"/>
            </a:endParaRP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50000"/>
                  </a:srgbClr>
                </a:solidFill>
              </a:rPr>
              <a:t>© Capgemini 2017. All rights reserved |</a:t>
            </a:r>
          </a:p>
        </p:txBody>
      </p:sp>
      <p:sp>
        <p:nvSpPr>
          <p:cNvPr id="2" name="Title 1"/>
          <p:cNvSpPr>
            <a:spLocks noGrp="1"/>
          </p:cNvSpPr>
          <p:nvPr>
            <p:ph type="title"/>
          </p:nvPr>
        </p:nvSpPr>
        <p:spPr>
          <a:xfrm>
            <a:off x="184721" y="-1"/>
            <a:ext cx="4579593" cy="1785257"/>
          </a:xfrm>
          <a:prstGeom prst="rect">
            <a:avLst/>
          </a:prstGeom>
        </p:spPr>
        <p:txBody>
          <a:bodyPr/>
          <a:lstStyle/>
          <a:p>
            <a:r>
              <a:rPr lang="fr-FR"/>
              <a:t>Modifiez le style du titre</a:t>
            </a:r>
            <a:endParaRPr lang="en-GB" dirty="0"/>
          </a:p>
        </p:txBody>
      </p:sp>
      <p:sp>
        <p:nvSpPr>
          <p:cNvPr id="4"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5"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1" name="Espace réservé du texte 10"/>
          <p:cNvSpPr>
            <a:spLocks noGrp="1"/>
          </p:cNvSpPr>
          <p:nvPr>
            <p:ph type="body" sz="quarter" idx="10"/>
          </p:nvPr>
        </p:nvSpPr>
        <p:spPr>
          <a:xfrm>
            <a:off x="184448" y="2565000"/>
            <a:ext cx="7518499" cy="39247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968631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1_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5123"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Graphic 11">
            <a:extLst>
              <a:ext uri="{FF2B5EF4-FFF2-40B4-BE49-F238E27FC236}">
                <a16:creationId xmlns:a16="http://schemas.microsoft.com/office/drawing/2014/main" xmlns="" id="{10113F8D-52D8-4246-B9BC-1A6D3EF8C72C}"/>
              </a:ext>
            </a:extLst>
          </p:cNvPr>
          <p:cNvPicPr>
            <a:picLocks noChangeAspect="1"/>
          </p:cNvPicPr>
          <p:nvPr/>
        </p:nvPicPr>
        <p:blipFill>
          <a:blip r:embed="rId6" cstate="print">
            <a:extLst>
              <a:ext uri="{96DAC541-7B7A-43D3-8B79-37D633B846F1}">
                <asvg:svgBlip xmlns:asvg="http://schemas.microsoft.com/office/drawing/2016/SVG/main" xmlns="" r:embed="rId7"/>
              </a:ext>
            </a:extLst>
          </a:blip>
          <a:srcRect b="25000"/>
          <a:stretch>
            <a:fillRect/>
          </a:stretch>
        </p:blipFill>
        <p:spPr>
          <a:xfrm>
            <a:off x="0" y="1485900"/>
            <a:ext cx="5218767"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418262"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418262"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418262"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418262"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418262"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418262"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418262"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418262"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20"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6"/>
            <a:ext cx="6089353" cy="5476875"/>
          </a:xfrm>
          <a:prstGeom prst="rect">
            <a:avLst/>
          </a:prstGeom>
        </p:spPr>
        <p:txBody>
          <a:bodyPr anchor="ctr"/>
          <a:lstStyle>
            <a:lvl1pPr algn="ctr">
              <a:defRPr/>
            </a:lvl1pPr>
          </a:lstStyle>
          <a:p>
            <a:r>
              <a:rPr lang="fr-FR" dirty="0"/>
              <a:t>Cliquez sur l'icône pour ajouter une image</a:t>
            </a:r>
            <a:endParaRPr lang="pt-PT"/>
          </a:p>
        </p:txBody>
      </p:sp>
    </p:spTree>
    <p:extLst>
      <p:ext uri="{BB962C8B-B14F-4D97-AF65-F5344CB8AC3E}">
        <p14:creationId xmlns:p14="http://schemas.microsoft.com/office/powerpoint/2010/main" val="3942420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11.tiff"/><Relationship Id="rId26" Type="http://schemas.openxmlformats.org/officeDocument/2006/relationships/hyperlink" Target="http://www.youtube.com/capgemini" TargetMode="External"/><Relationship Id="rId3" Type="http://schemas.openxmlformats.org/officeDocument/2006/relationships/theme" Target="../theme/theme2.xml"/><Relationship Id="rId21" Type="http://schemas.openxmlformats.org/officeDocument/2006/relationships/image" Target="../media/image12.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emf"/><Relationship Id="rId25" Type="http://schemas.openxmlformats.org/officeDocument/2006/relationships/image" Target="../media/image14.png"/><Relationship Id="rId2" Type="http://schemas.openxmlformats.org/officeDocument/2006/relationships/slideLayout" Target="../slideLayouts/slideLayout17.xml"/><Relationship Id="rId16" Type="http://schemas.openxmlformats.org/officeDocument/2006/relationships/oleObject" Target="../embeddings/oleObject12.bin"/><Relationship Id="rId20" Type="http://schemas.openxmlformats.org/officeDocument/2006/relationships/hyperlink" Target="http://www.facebook.com/Capgemini" TargetMode="External"/><Relationship Id="rId29" Type="http://schemas.openxmlformats.org/officeDocument/2006/relationships/image" Target="../media/image16.gif"/><Relationship Id="rId1" Type="http://schemas.openxmlformats.org/officeDocument/2006/relationships/slideLayout" Target="../slideLayouts/slideLayout16.xml"/><Relationship Id="rId6" Type="http://schemas.openxmlformats.org/officeDocument/2006/relationships/tags" Target="../tags/tag51.xml"/><Relationship Id="rId11" Type="http://schemas.openxmlformats.org/officeDocument/2006/relationships/tags" Target="../tags/tag56.xml"/><Relationship Id="rId24" Type="http://schemas.openxmlformats.org/officeDocument/2006/relationships/hyperlink" Target="http://www.twitter.com/capgemini" TargetMode="External"/><Relationship Id="rId5" Type="http://schemas.openxmlformats.org/officeDocument/2006/relationships/tags" Target="../tags/tag50.xml"/><Relationship Id="rId15" Type="http://schemas.openxmlformats.org/officeDocument/2006/relationships/tags" Target="../tags/tag60.xml"/><Relationship Id="rId23" Type="http://schemas.openxmlformats.org/officeDocument/2006/relationships/image" Target="../media/image13.png"/><Relationship Id="rId28" Type="http://schemas.openxmlformats.org/officeDocument/2006/relationships/hyperlink" Target="http://www.slideshare.net/capgemini" TargetMode="External"/><Relationship Id="rId10" Type="http://schemas.openxmlformats.org/officeDocument/2006/relationships/tags" Target="../tags/tag55.xml"/><Relationship Id="rId19" Type="http://schemas.openxmlformats.org/officeDocument/2006/relationships/image" Target="../media/image4.emf"/><Relationship Id="rId4" Type="http://schemas.openxmlformats.org/officeDocument/2006/relationships/vmlDrawing" Target="../drawings/vmlDrawing12.v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hyperlink" Target="http://www.linkedin.com/company/capgemini" TargetMode="External"/><Relationship Id="rId27"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oleObject" Target="../embeddings/oleObject15.bin"/><Relationship Id="rId5" Type="http://schemas.openxmlformats.org/officeDocument/2006/relationships/tags" Target="../tags/tag68.xml"/><Relationship Id="rId4" Type="http://schemas.openxmlformats.org/officeDocument/2006/relationships/vmlDrawing" Target="../drawings/vmlDrawing15.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slideLayout" Target="../slideLayouts/slideLayout22.xml"/><Relationship Id="rId21" Type="http://schemas.openxmlformats.org/officeDocument/2006/relationships/tags" Target="../tags/tag83.xml"/><Relationship Id="rId7" Type="http://schemas.openxmlformats.org/officeDocument/2006/relationships/slideLayout" Target="../slideLayouts/slideLayout26.xml"/><Relationship Id="rId12" Type="http://schemas.openxmlformats.org/officeDocument/2006/relationships/vmlDrawing" Target="../drawings/vmlDrawing18.vml"/><Relationship Id="rId17" Type="http://schemas.openxmlformats.org/officeDocument/2006/relationships/tags" Target="../tags/tag79.xml"/><Relationship Id="rId2" Type="http://schemas.openxmlformats.org/officeDocument/2006/relationships/slideLayout" Target="../slideLayouts/slideLayout21.xml"/><Relationship Id="rId16" Type="http://schemas.openxmlformats.org/officeDocument/2006/relationships/tags" Target="../tags/tag78.xml"/><Relationship Id="rId20" Type="http://schemas.openxmlformats.org/officeDocument/2006/relationships/tags" Target="../tags/tag8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24" Type="http://schemas.openxmlformats.org/officeDocument/2006/relationships/image" Target="../media/image2.png"/><Relationship Id="rId5" Type="http://schemas.openxmlformats.org/officeDocument/2006/relationships/slideLayout" Target="../slideLayouts/slideLayout24.xml"/><Relationship Id="rId15" Type="http://schemas.openxmlformats.org/officeDocument/2006/relationships/tags" Target="../tags/tag77.xml"/><Relationship Id="rId23" Type="http://schemas.openxmlformats.org/officeDocument/2006/relationships/image" Target="../media/image1.emf"/><Relationship Id="rId10" Type="http://schemas.openxmlformats.org/officeDocument/2006/relationships/slideLayout" Target="../slideLayouts/slideLayout29.xml"/><Relationship Id="rId19" Type="http://schemas.openxmlformats.org/officeDocument/2006/relationships/tags" Target="../tags/tag81.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76.xml"/><Relationship Id="rId22" Type="http://schemas.openxmlformats.org/officeDocument/2006/relationships/oleObject" Target="../embeddings/oleObject18.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ags" Target="../tags/tag119.xml"/><Relationship Id="rId18" Type="http://schemas.openxmlformats.org/officeDocument/2006/relationships/tags" Target="../tags/tag124.xml"/><Relationship Id="rId3" Type="http://schemas.openxmlformats.org/officeDocument/2006/relationships/slideLayout" Target="../slideLayouts/slideLayout32.xml"/><Relationship Id="rId21" Type="http://schemas.openxmlformats.org/officeDocument/2006/relationships/tags" Target="../tags/tag127.xml"/><Relationship Id="rId7" Type="http://schemas.openxmlformats.org/officeDocument/2006/relationships/slideLayout" Target="../slideLayouts/slideLayout36.xml"/><Relationship Id="rId12" Type="http://schemas.openxmlformats.org/officeDocument/2006/relationships/vmlDrawing" Target="../drawings/vmlDrawing26.vml"/><Relationship Id="rId17" Type="http://schemas.openxmlformats.org/officeDocument/2006/relationships/tags" Target="../tags/tag123.xml"/><Relationship Id="rId2" Type="http://schemas.openxmlformats.org/officeDocument/2006/relationships/slideLayout" Target="../slideLayouts/slideLayout31.xml"/><Relationship Id="rId16" Type="http://schemas.openxmlformats.org/officeDocument/2006/relationships/tags" Target="../tags/tag122.xml"/><Relationship Id="rId20" Type="http://schemas.openxmlformats.org/officeDocument/2006/relationships/tags" Target="../tags/tag126.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5.xml"/><Relationship Id="rId24" Type="http://schemas.openxmlformats.org/officeDocument/2006/relationships/image" Target="../media/image2.png"/><Relationship Id="rId5" Type="http://schemas.openxmlformats.org/officeDocument/2006/relationships/slideLayout" Target="../slideLayouts/slideLayout34.xml"/><Relationship Id="rId15" Type="http://schemas.openxmlformats.org/officeDocument/2006/relationships/tags" Target="../tags/tag121.xml"/><Relationship Id="rId23" Type="http://schemas.openxmlformats.org/officeDocument/2006/relationships/image" Target="../media/image1.emf"/><Relationship Id="rId10" Type="http://schemas.openxmlformats.org/officeDocument/2006/relationships/slideLayout" Target="../slideLayouts/slideLayout39.xml"/><Relationship Id="rId19" Type="http://schemas.openxmlformats.org/officeDocument/2006/relationships/tags" Target="../tags/tag125.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ags" Target="../tags/tag120.xml"/><Relationship Id="rId22" Type="http://schemas.openxmlformats.org/officeDocument/2006/relationships/oleObject" Target="../embeddings/oleObject26.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ags" Target="../tags/tag19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vmlDrawing" Target="../drawings/vmlDrawing36.v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heme" Target="../theme/theme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image" Target="../media/image18.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oleObject" Target="../embeddings/oleObject41.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heme" Target="../theme/theme7.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20.sv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image" Target="../media/image2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theme" Target="../theme/theme8.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oleObject" Target="../embeddings/oleObject62.bin"/><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tags" Target="../tags/tag227.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vmlDrawing" Target="../drawings/vmlDrawing57.vml"/><Relationship Id="rId30"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593" name="think-cell Slide" r:id="rId26" imgW="360" imgH="360" progId="">
                  <p:embed/>
                </p:oleObj>
              </mc:Choice>
              <mc:Fallback>
                <p:oleObj name="think-cell Slide" r:id="rId26" imgW="360" imgH="360" progId="">
                  <p:embed/>
                  <p:pic>
                    <p:nvPicPr>
                      <p:cNvPr id="0" name="Picture 28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2" y="0"/>
            <a:ext cx="9905999" cy="1002135"/>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
        <p:nvSpPr>
          <p:cNvPr id="3" name="Text Placeholder 2"/>
          <p:cNvSpPr>
            <a:spLocks noGrp="1"/>
          </p:cNvSpPr>
          <p:nvPr>
            <p:ph type="body" idx="1"/>
            <p:custDataLst>
              <p:tags r:id="rId20"/>
            </p:custDataLst>
          </p:nvPr>
        </p:nvSpPr>
        <p:spPr>
          <a:xfrm>
            <a:off x="323393" y="1501977"/>
            <a:ext cx="943812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21"/>
            </p:custDataLst>
          </p:nvPr>
        </p:nvSpPr>
        <p:spPr>
          <a:xfrm>
            <a:off x="9567492"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latin typeface="+mj-lt"/>
            </a:endParaRPr>
          </a:p>
        </p:txBody>
      </p:sp>
      <p:sp>
        <p:nvSpPr>
          <p:cNvPr id="12" name="Rectangle 11"/>
          <p:cNvSpPr>
            <a:spLocks noChangeArrowheads="1"/>
          </p:cNvSpPr>
          <p:nvPr>
            <p:custDataLst>
              <p:tags r:id="rId23"/>
            </p:custDataLst>
          </p:nvPr>
        </p:nvSpPr>
        <p:spPr bwMode="auto">
          <a:xfrm>
            <a:off x="6741831" y="6623405"/>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a:solidFill>
                  <a:schemeClr val="tx2"/>
                </a:solidFill>
                <a:latin typeface="+mj-lt"/>
                <a:cs typeface="Helvetica Light"/>
              </a:rPr>
              <a:t>Copyright © Capgemini 2012. All Rights Reserved</a:t>
            </a:r>
          </a:p>
        </p:txBody>
      </p:sp>
      <p:pic>
        <p:nvPicPr>
          <p:cNvPr id="14" name="Picture 103" descr="C:\Users\UserSim\Desktop\Capgemini\Capgemini_logo_cmyk.png"/>
          <p:cNvPicPr>
            <a:picLocks noChangeAspect="1" noChangeArrowheads="1"/>
          </p:cNvPicPr>
          <p:nvPr>
            <p:custDataLst>
              <p:tags r:id="rId24"/>
            </p:custDataLst>
          </p:nvPr>
        </p:nvPicPr>
        <p:blipFill>
          <a:blip r:embed="rId2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5"/>
            </p:custDataLst>
          </p:nvPr>
        </p:nvCxnSpPr>
        <p:spPr>
          <a:xfrm flipH="1">
            <a:off x="3"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733800" y="6457890"/>
            <a:ext cx="2953501" cy="276999"/>
          </a:xfrm>
          <a:prstGeom prst="rect">
            <a:avLst/>
          </a:prstGeom>
        </p:spPr>
        <p:txBody>
          <a:bodyPr wrap="none">
            <a:spAutoFit/>
          </a:bodyPr>
          <a:lstStyle/>
          <a:p>
            <a:r>
              <a:rPr lang="en-US" sz="1200" b="1" dirty="0">
                <a:solidFill>
                  <a:srgbClr val="FF0000"/>
                </a:solidFill>
              </a:rPr>
              <a:t>CONFIDENTIAL – Please do</a:t>
            </a:r>
            <a:r>
              <a:rPr lang="en-US" sz="1200" b="1" baseline="0" dirty="0">
                <a:solidFill>
                  <a:srgbClr val="FF0000"/>
                </a:solidFill>
              </a:rPr>
              <a:t> not share</a:t>
            </a:r>
            <a:endParaRPr lang="en-US" sz="1200" dirty="0"/>
          </a:p>
        </p:txBody>
      </p:sp>
      <p:sp>
        <p:nvSpPr>
          <p:cNvPr id="17" name="Rectangle 16"/>
          <p:cNvSpPr/>
          <p:nvPr userDrawn="1"/>
        </p:nvSpPr>
        <p:spPr>
          <a:xfrm>
            <a:off x="7315200" y="6477000"/>
            <a:ext cx="1782860" cy="200055"/>
          </a:xfrm>
          <a:prstGeom prst="rect">
            <a:avLst/>
          </a:prstGeom>
        </p:spPr>
        <p:txBody>
          <a:bodyPr wrap="none">
            <a:spAutoFit/>
          </a:bodyPr>
          <a:lstStyle/>
          <a:p>
            <a:r>
              <a:rPr lang="it-IT" sz="700" dirty="0">
                <a:solidFill>
                  <a:schemeClr val="tx2"/>
                </a:solidFill>
              </a:rPr>
              <a:t>NH203_Data Provisioning in SAP HANA</a:t>
            </a:r>
            <a:endParaRPr lang="en-US" sz="7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64" r:id="rId9"/>
    <p:sldLayoutId id="2147483934" r:id="rId10"/>
    <p:sldLayoutId id="2147483977" r:id="rId11"/>
    <p:sldLayoutId id="2147483978" r:id="rId12"/>
    <p:sldLayoutId id="2147483981" r:id="rId13"/>
    <p:sldLayoutId id="2147483998" r:id="rId14"/>
    <p:sldLayoutId id="2147484000" r:id="rId15"/>
  </p:sldLayoutIdLst>
  <p:hf sldNum="0" hdr="0" ftr="0" dt="0"/>
  <p:txStyles>
    <p:titleStyle>
      <a:lvl1pPr algn="l" defTabSz="914342" rtl="0" eaLnBrk="1" latinLnBrk="0" hangingPunct="1">
        <a:lnSpc>
          <a:spcPct val="85000"/>
        </a:lnSpc>
        <a:spcBef>
          <a:spcPct val="0"/>
        </a:spcBef>
        <a:buNone/>
        <a:defRPr sz="3200" b="1"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665" name="think-cell Slide" r:id="rId16" imgW="360" imgH="360" progId="">
                  <p:embed/>
                </p:oleObj>
              </mc:Choice>
              <mc:Fallback>
                <p:oleObj name="think-cell Slide" r:id="rId16" imgW="360" imgH="360" progId="">
                  <p:embed/>
                  <p:pic>
                    <p:nvPicPr>
                      <p:cNvPr id="0" name="Picture 28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8" cstate="email"/>
          <a:stretch>
            <a:fillRect/>
          </a:stretch>
        </p:blipFill>
        <p:spPr>
          <a:xfrm>
            <a:off x="690570"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8" y="6379670"/>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proprietary.</a:t>
            </a:r>
          </a:p>
          <a:p>
            <a:pPr algn="r"/>
            <a:r>
              <a:rPr lang="en-US" sz="700" dirty="0">
                <a:solidFill>
                  <a:schemeClr val="bg1"/>
                </a:solidFill>
                <a:latin typeface="Arial"/>
                <a:cs typeface="Arial"/>
              </a:rPr>
              <a:t>© 2012 Capgemini. All rights reserved.</a:t>
            </a: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7939253" y="5932547"/>
            <a:ext cx="278223"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9242223" y="5932547"/>
            <a:ext cx="281314"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8613169" y="5932549"/>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Lst>
  <p:hf sldNum="0" hdr="0" ftr="0" dt="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569" name="think-cell Slide" r:id="rId6" imgW="360" imgH="360" progId="">
                  <p:embed/>
                </p:oleObj>
              </mc:Choice>
              <mc:Fallback>
                <p:oleObj name="think-cell Slide" r:id="rId6" imgW="360" imgH="360" progId="">
                  <p:embed/>
                  <p:pic>
                    <p:nvPicPr>
                      <p:cNvPr id="0" name="Picture 2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49" r:id="rId1"/>
    <p:sldLayoutId id="2147483957" r:id="rId2"/>
  </p:sldLayoutIdLst>
  <p:hf sldNum="0" hdr="0" ftr="0" dt="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5458" name="think-cell Slide" r:id="rId22" imgW="360" imgH="360" progId="">
                  <p:embed/>
                </p:oleObj>
              </mc:Choice>
              <mc:Fallback>
                <p:oleObj name="think-cell Slide" r:id="rId22" imgW="360" imgH="360" progId="">
                  <p:embed/>
                  <p:pic>
                    <p:nvPicPr>
                      <p:cNvPr id="0" name="Picture 28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0"/>
            <a:ext cx="9905999" cy="1002135"/>
          </a:xfrm>
          <a:prstGeom prst="rect">
            <a:avLst/>
          </a:prstGeom>
        </p:spPr>
        <p:txBody>
          <a:bodyPr vert="horz" lIns="297529" tIns="33059" rIns="165294" bIns="33059" rtlCol="0" anchor="ctr">
            <a:noAutofit/>
          </a:bodyPr>
          <a:lstStyle/>
          <a:p>
            <a:r>
              <a:rPr lang="fr-FR" noProof="0"/>
              <a:t>Cliquez pour modifier le style du titre</a:t>
            </a:r>
            <a:endParaRPr lang="en-US" noProof="0" dirty="0"/>
          </a:p>
        </p:txBody>
      </p:sp>
      <p:sp>
        <p:nvSpPr>
          <p:cNvPr id="3" name="Text Placeholder 2"/>
          <p:cNvSpPr>
            <a:spLocks noGrp="1"/>
          </p:cNvSpPr>
          <p:nvPr>
            <p:ph type="body" idx="1"/>
            <p:custDataLst>
              <p:tags r:id="rId15"/>
            </p:custDataLst>
          </p:nvPr>
        </p:nvSpPr>
        <p:spPr>
          <a:xfrm>
            <a:off x="323392" y="1501977"/>
            <a:ext cx="943812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custDataLst>
              <p:tags r:id="rId16"/>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3" name="Rectangle 12"/>
          <p:cNvSpPr/>
          <p:nvPr>
            <p:custDataLst>
              <p:tags r:id="rId19"/>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a:solidFill>
                  <a:srgbClr val="998C85"/>
                </a:solidFill>
              </a:rPr>
              <a:t>Presentation Title | Date</a:t>
            </a:r>
          </a:p>
        </p:txBody>
      </p:sp>
      <p:pic>
        <p:nvPicPr>
          <p:cNvPr id="14" name="Picture 103" descr="C:\Users\UserSim\Desktop\Capgemini\Capgemini_logo_cmyk.png"/>
          <p:cNvPicPr>
            <a:picLocks noChangeAspect="1" noChangeArrowheads="1"/>
          </p:cNvPicPr>
          <p:nvPr>
            <p:custDataLst>
              <p:tags r:id="rId20"/>
            </p:custDataLst>
          </p:nvPr>
        </p:nvPicPr>
        <p:blipFill>
          <a:blip r:embed="rId24"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3" r:id="rId9"/>
    <p:sldLayoutId id="2147483996" r:id="rId10"/>
  </p:sldLayoutIdLst>
  <p:hf sldNum="0" hdr="0" ftr="0" dt="0"/>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506" name="Object 2" hidden="1"/>
          <p:cNvGraphicFramePr>
            <a:graphicFrameLocks noChangeAspect="1"/>
          </p:cNvGraphicFramePr>
          <p:nvPr>
            <p:custDataLst>
              <p:tags r:id="rId13"/>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09792" name="think-cell Slide" r:id="rId22" imgW="360" imgH="360" progId="">
                  <p:embed/>
                </p:oleObj>
              </mc:Choice>
              <mc:Fallback>
                <p:oleObj name="think-cell Slide" r:id="rId22" imgW="360" imgH="360" progId="">
                  <p:embed/>
                  <p:pic>
                    <p:nvPicPr>
                      <p:cNvPr id="0" name="Picture 2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8" name="Title Placeholder 1"/>
          <p:cNvSpPr>
            <a:spLocks noGrp="1"/>
          </p:cNvSpPr>
          <p:nvPr>
            <p:ph type="title"/>
            <p:custDataLst>
              <p:tags r:id="rId14"/>
            </p:custDataLst>
          </p:nvPr>
        </p:nvSpPr>
        <p:spPr bwMode="auto">
          <a:xfrm>
            <a:off x="0" y="1"/>
            <a:ext cx="9906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fr-FR"/>
              <a:t>Cliquez pour modifier le style du titre</a:t>
            </a:r>
            <a:endParaRPr lang="en-US"/>
          </a:p>
        </p:txBody>
      </p:sp>
      <p:sp>
        <p:nvSpPr>
          <p:cNvPr id="21509" name="Text Placeholder 2"/>
          <p:cNvSpPr>
            <a:spLocks noGrp="1"/>
          </p:cNvSpPr>
          <p:nvPr>
            <p:ph type="body" idx="1"/>
            <p:custDataLst>
              <p:tags r:id="rId15"/>
            </p:custDataLst>
          </p:nvPr>
        </p:nvSpPr>
        <p:spPr bwMode="auto">
          <a:xfrm>
            <a:off x="323321" y="1501775"/>
            <a:ext cx="9438217" cy="4637088"/>
          </a:xfrm>
          <a:prstGeom prst="rect">
            <a:avLst/>
          </a:prstGeom>
          <a:noFill/>
          <a:ln w="9525">
            <a:noFill/>
            <a:miter lim="800000"/>
            <a:headEnd/>
            <a:tailEnd/>
          </a:ln>
        </p:spPr>
        <p:txBody>
          <a:bodyPr vert="horz" wrap="square" lIns="108000" tIns="72000" rIns="72000" bIns="72000" numCol="1" anchor="t" anchorCtr="0" compatLnSpc="1">
            <a:prstTxWarp prst="textNoShape">
              <a:avLst/>
            </a:prstTxWarp>
          </a:bodyPr>
          <a:lstStyle/>
          <a:p>
            <a:pPr lvl="0"/>
            <a:r>
              <a:rPr lang="en-US"/>
              <a:t>Click to edit Master text style</a:t>
            </a:r>
          </a:p>
          <a:p>
            <a:pPr lvl="1"/>
            <a:r>
              <a:rPr lang="en-US"/>
              <a:t>Text style level 2</a:t>
            </a:r>
          </a:p>
          <a:p>
            <a:pPr lvl="2"/>
            <a:r>
              <a:rPr lang="en-US"/>
              <a:t>Text style level 3</a:t>
            </a:r>
          </a:p>
          <a:p>
            <a:pPr lvl="3"/>
            <a:r>
              <a:rPr lang="en-US"/>
              <a:t>Text style level 4</a:t>
            </a:r>
          </a:p>
        </p:txBody>
      </p:sp>
      <p:sp>
        <p:nvSpPr>
          <p:cNvPr id="11" name="TextBox 10"/>
          <p:cNvSpPr txBox="1"/>
          <p:nvPr>
            <p:custDataLst>
              <p:tags r:id="rId16"/>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7A392A93-78EF-4324-9D6B-20336715BF17}"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9" name="Freeform 4"/>
          <p:cNvSpPr>
            <a:spLocks/>
          </p:cNvSpPr>
          <p:nvPr>
            <p:custDataLst>
              <p:tags r:id="rId17"/>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12" name="Rectangle 11"/>
          <p:cNvSpPr>
            <a:spLocks noChangeArrowheads="1"/>
          </p:cNvSpPr>
          <p:nvPr>
            <p:custDataLst>
              <p:tags r:id="rId18"/>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3" name="Rectangle 12"/>
          <p:cNvSpPr/>
          <p:nvPr>
            <p:custDataLst>
              <p:tags r:id="rId19"/>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21514" name="Picture 103" descr="C:\Users\UserSim\Desktop\Capgemini\Capgemini_logo_cmyk.png"/>
          <p:cNvPicPr>
            <a:picLocks noChangeAspect="1" noChangeArrowheads="1"/>
          </p:cNvPicPr>
          <p:nvPr>
            <p:custDataLst>
              <p:tags r:id="rId20"/>
            </p:custDataLst>
          </p:nvPr>
        </p:nvPicPr>
        <p:blipFill>
          <a:blip r:embed="rId24" cstate="print"/>
          <a:srcRect/>
          <a:stretch>
            <a:fillRect/>
          </a:stretch>
        </p:blipFill>
        <p:spPr bwMode="auto">
          <a:xfrm>
            <a:off x="158221" y="6443664"/>
            <a:ext cx="1312202" cy="320675"/>
          </a:xfrm>
          <a:prstGeom prst="rect">
            <a:avLst/>
          </a:prstGeom>
          <a:noFill/>
          <a:ln w="9525">
            <a:noFill/>
            <a:miter lim="800000"/>
            <a:headEnd/>
            <a:tailEnd/>
          </a:ln>
        </p:spPr>
      </p:pic>
      <p:cxnSp>
        <p:nvCxnSpPr>
          <p:cNvPr id="15" name="Straight Connector 5"/>
          <p:cNvCxnSpPr/>
          <p:nvPr>
            <p:custDataLst>
              <p:tags r:id="rId21"/>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Lst>
  <p:hf sldNum="0" hdr="0" ftr="0" dt="0"/>
  <p:txStyles>
    <p:title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0" fontAlgn="base" hangingPunct="0">
        <a:lnSpc>
          <a:spcPct val="90000"/>
        </a:lnSpc>
        <a:spcBef>
          <a:spcPct val="0"/>
        </a:spcBef>
        <a:spcAft>
          <a:spcPts val="60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0" fontAlgn="base" hangingPunct="0">
        <a:lnSpc>
          <a:spcPct val="90000"/>
        </a:lnSpc>
        <a:spcBef>
          <a:spcPct val="0"/>
        </a:spcBef>
        <a:spcAft>
          <a:spcPts val="60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0" fontAlgn="base" hangingPunct="0">
        <a:lnSpc>
          <a:spcPct val="90000"/>
        </a:lnSpc>
        <a:spcBef>
          <a:spcPct val="0"/>
        </a:spcBef>
        <a:spcAft>
          <a:spcPts val="600"/>
        </a:spcAft>
        <a:buClr>
          <a:schemeClr val="accent2"/>
        </a:buClr>
        <a:buFont typeface="Arial" pitchFamily="34" charset="0"/>
        <a:buChar char="•"/>
        <a:defRPr sz="1600" kern="1200">
          <a:solidFill>
            <a:srgbClr val="4E4641"/>
          </a:solidFill>
          <a:latin typeface="+mn-lt"/>
          <a:ea typeface="+mn-ea"/>
          <a:cs typeface="+mn-cs"/>
        </a:defRPr>
      </a:lvl3pPr>
      <a:lvl4pPr marL="711200" indent="-165100" algn="l" defTabSz="912813" rtl="0" eaLnBrk="0" fontAlgn="base" hangingPunct="0">
        <a:lnSpc>
          <a:spcPct val="90000"/>
        </a:lnSpc>
        <a:spcBef>
          <a:spcPct val="0"/>
        </a:spcBef>
        <a:spcAft>
          <a:spcPts val="600"/>
        </a:spcAft>
        <a:buClr>
          <a:schemeClr val="bg2"/>
        </a:buClr>
        <a:buFont typeface="Arial" pitchFamily="34" charset="0"/>
        <a:buChar char="–"/>
        <a:defRPr sz="1400" kern="1200">
          <a:solidFill>
            <a:srgbClr val="4E4641"/>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6"/>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19565" name="think-cell Slide" r:id="rId27" imgW="360" imgH="360" progId="">
                  <p:embed/>
                </p:oleObj>
              </mc:Choice>
              <mc:Fallback>
                <p:oleObj name="think-cell Slide" r:id="rId27" imgW="360" imgH="360" progId="">
                  <p:embed/>
                  <p:pic>
                    <p:nvPicPr>
                      <p:cNvPr id="21" name="Object 20" hidden="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p:nvGrpSpPr>
        <p:grpSpPr>
          <a:xfrm>
            <a:off x="9344645" y="171573"/>
            <a:ext cx="340792"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1544"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1544" dirty="0"/>
            </a:p>
          </p:txBody>
        </p:sp>
      </p:grpSp>
      <p:sp>
        <p:nvSpPr>
          <p:cNvPr id="7" name="Retângulo 43">
            <a:extLst>
              <a:ext uri="{FF2B5EF4-FFF2-40B4-BE49-F238E27FC236}">
                <a16:creationId xmlns:a16="http://schemas.microsoft.com/office/drawing/2014/main" xmlns="" id="{25FC8637-25BD-4C09-AF25-56B4243DAB3D}"/>
              </a:ext>
            </a:extLst>
          </p:cNvPr>
          <p:cNvSpPr/>
          <p:nvPr/>
        </p:nvSpPr>
        <p:spPr>
          <a:xfrm>
            <a:off x="9545626" y="6662204"/>
            <a:ext cx="145874" cy="100027"/>
          </a:xfrm>
          <a:prstGeom prst="rect">
            <a:avLst/>
          </a:prstGeom>
        </p:spPr>
        <p:txBody>
          <a:bodyPr wrap="none" lIns="0" tIns="0" rIns="0" bIns="0" anchor="ctr" anchorCtr="0">
            <a:spAutoFit/>
          </a:bodyPr>
          <a:lstStyle/>
          <a:p>
            <a:pPr algn="r"/>
            <a:fld id="{0502E5A9-B53C-401E-A0E0-4A359BB0A9E5}" type="slidenum">
              <a:rPr lang="en-US" sz="650" smtClean="0">
                <a:solidFill>
                  <a:schemeClr val="bg1">
                    <a:lumMod val="65000"/>
                  </a:schemeClr>
                </a:solidFill>
                <a:cs typeface="Verdana" panose="020B0604030504040204" pitchFamily="34" charset="0"/>
              </a:rPr>
              <a:pPr algn="r"/>
              <a:t>‹#›</a:t>
            </a:fld>
            <a:endParaRPr lang="en-US" sz="650" dirty="0">
              <a:solidFill>
                <a:schemeClr val="bg1">
                  <a:lumMod val="65000"/>
                </a:schemeClr>
              </a:solidFill>
              <a:cs typeface="Verdana" panose="020B060403050404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p:nvSpPr>
        <p:spPr>
          <a:xfrm>
            <a:off x="7326494"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sz="650" dirty="0">
                <a:solidFill>
                  <a:schemeClr val="bg1">
                    <a:lumMod val="65000"/>
                  </a:schemeClr>
                </a:solidFill>
              </a:rPr>
              <a:t>© Capgemini 2017. All rights reserved </a:t>
            </a:r>
            <a:r>
              <a:rPr lang="en-US" sz="650" dirty="0">
                <a:solidFill>
                  <a:schemeClr val="accent2"/>
                </a:solidFill>
              </a:rPr>
              <a:t>|</a:t>
            </a: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p:nvSpPr>
        <p:spPr>
          <a:xfrm>
            <a:off x="184720" y="6650662"/>
            <a:ext cx="3832176"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650" kern="1200" dirty="0">
                <a:solidFill>
                  <a:schemeClr val="bg1">
                    <a:lumMod val="65000"/>
                  </a:schemeClr>
                </a:solidFill>
                <a:latin typeface="+mn-lt"/>
                <a:ea typeface="+mn-ea"/>
                <a:cs typeface="+mn-cs"/>
              </a:rPr>
              <a:t>Capgemini presentation to </a:t>
            </a:r>
            <a:r>
              <a:rPr lang="en-GB" sz="650" kern="1200" dirty="0">
                <a:solidFill>
                  <a:schemeClr val="bg1">
                    <a:lumMod val="65000"/>
                  </a:schemeClr>
                </a:solidFill>
                <a:latin typeface="+mn-lt"/>
                <a:ea typeface="+mn-ea"/>
                <a:cs typeface="+mn-cs"/>
              </a:rPr>
              <a:t>Mölnlycke Health Care</a:t>
            </a:r>
            <a:r>
              <a:rPr lang="en-US" sz="650" dirty="0">
                <a:solidFill>
                  <a:schemeClr val="bg1">
                    <a:lumMod val="65000"/>
                  </a:schemeClr>
                </a:solidFill>
              </a:rPr>
              <a:t>| December 2017</a:t>
            </a:r>
          </a:p>
        </p:txBody>
      </p:sp>
      <p:sp>
        <p:nvSpPr>
          <p:cNvPr id="4" name="Espace réservé du texte 3"/>
          <p:cNvSpPr>
            <a:spLocks noGrp="1"/>
          </p:cNvSpPr>
          <p:nvPr>
            <p:ph type="body" idx="1"/>
          </p:nvPr>
        </p:nvSpPr>
        <p:spPr>
          <a:xfrm>
            <a:off x="184720" y="1815353"/>
            <a:ext cx="950625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84721" y="0"/>
            <a:ext cx="9039254" cy="1104900"/>
          </a:xfrm>
          <a:prstGeom prst="rect">
            <a:avLst/>
          </a:prstGeom>
        </p:spPr>
        <p:txBody>
          <a:bodyPr vert="horz" lIns="0" tIns="0" rIns="0" bIns="0" rtlCol="0" anchor="ctr">
            <a:noAutofit/>
          </a:bodyPr>
          <a:lstStyle/>
          <a:p>
            <a:pPr marL="0" marR="0" lvl="0" indent="0" algn="l" defTabSz="74295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621115883"/>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 id="2147484034" r:id="rId22"/>
    <p:sldLayoutId id="2147484035" r:id="rId23"/>
  </p:sldLayoutIdLst>
  <p:hf sldNum="0" hdr="0" ftr="0" dt="0"/>
  <p:txStyles>
    <p:titleStyle>
      <a:lvl1pPr marL="0" marR="0" indent="0" algn="l" defTabSz="742950" rtl="0" eaLnBrk="1" fontAlgn="auto" latinLnBrk="0" hangingPunct="1">
        <a:lnSpc>
          <a:spcPct val="100000"/>
        </a:lnSpc>
        <a:spcBef>
          <a:spcPct val="0"/>
        </a:spcBef>
        <a:spcAft>
          <a:spcPts val="0"/>
        </a:spcAft>
        <a:buClrTx/>
        <a:buSzTx/>
        <a:buFontTx/>
        <a:buNone/>
        <a:tabLst/>
        <a:defRPr kumimoji="0" lang="en-US" sz="2438"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331490" y="404814"/>
            <a:ext cx="8950991"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0">
            <a:extLst>
              <a:ext uri="{96DAC541-7B7A-43D3-8B79-37D633B846F1}">
                <asvg:svgBlip xmlns:asvg="http://schemas.microsoft.com/office/drawing/2016/SVG/main" xmlns="" r:embed="rId31"/>
              </a:ext>
            </a:extLst>
          </a:blip>
          <a:srcRect l="81836" t="-4713" b="16530"/>
          <a:stretch/>
        </p:blipFill>
        <p:spPr>
          <a:xfrm>
            <a:off x="9382582" y="188640"/>
            <a:ext cx="344789"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335617" y="1412876"/>
            <a:ext cx="9238893"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Capgemini Blue</a:t>
            </a:r>
          </a:p>
          <a:p>
            <a:pPr marL="139303"/>
            <a:r>
              <a:rPr lang="en-US" sz="488" dirty="0"/>
              <a:t>R 0</a:t>
            </a:r>
          </a:p>
          <a:p>
            <a:pPr marL="139303"/>
            <a:r>
              <a:rPr lang="en-US" sz="488" dirty="0"/>
              <a:t>G 112</a:t>
            </a:r>
          </a:p>
          <a:p>
            <a:pPr marL="139303"/>
            <a:r>
              <a:rPr lang="en-US" sz="488" dirty="0"/>
              <a:t>B 173</a:t>
            </a:r>
          </a:p>
        </p:txBody>
      </p:sp>
      <p:sp>
        <p:nvSpPr>
          <p:cNvPr id="6" name="Rectangle 5"/>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Vibrant</a:t>
            </a:r>
            <a:br>
              <a:rPr lang="en-US" sz="488" b="1" dirty="0"/>
            </a:br>
            <a:r>
              <a:rPr lang="en-US" sz="488" b="1" dirty="0"/>
              <a:t>Blue</a:t>
            </a:r>
          </a:p>
          <a:p>
            <a:pPr marL="139303"/>
            <a:r>
              <a:rPr lang="en-US" sz="488" dirty="0"/>
              <a:t>R 18</a:t>
            </a:r>
          </a:p>
          <a:p>
            <a:pPr marL="139303"/>
            <a:r>
              <a:rPr lang="en-US" sz="488" dirty="0"/>
              <a:t>G 171</a:t>
            </a:r>
          </a:p>
          <a:p>
            <a:pPr marL="139303"/>
            <a:r>
              <a:rPr lang="en-US" sz="488" dirty="0"/>
              <a:t>B 219</a:t>
            </a:r>
          </a:p>
        </p:txBody>
      </p:sp>
      <p:sp>
        <p:nvSpPr>
          <p:cNvPr id="7" name="Rectangle 6"/>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Deep</a:t>
            </a:r>
            <a:br>
              <a:rPr lang="en-US" sz="488" b="1" dirty="0"/>
            </a:br>
            <a:r>
              <a:rPr lang="en-US" sz="488" b="1" dirty="0"/>
              <a:t>Purple</a:t>
            </a:r>
          </a:p>
          <a:p>
            <a:pPr marL="139303"/>
            <a:r>
              <a:rPr lang="en-US" sz="488" dirty="0"/>
              <a:t>R 43</a:t>
            </a:r>
          </a:p>
          <a:p>
            <a:pPr marL="139303"/>
            <a:r>
              <a:rPr lang="en-US" sz="488" dirty="0"/>
              <a:t>G 10</a:t>
            </a:r>
          </a:p>
          <a:p>
            <a:pPr marL="139303"/>
            <a:r>
              <a:rPr lang="en-US" sz="488" dirty="0"/>
              <a:t>B 61</a:t>
            </a:r>
          </a:p>
        </p:txBody>
      </p:sp>
      <p:sp>
        <p:nvSpPr>
          <p:cNvPr id="8" name="Rectangle 7"/>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Tech</a:t>
            </a:r>
            <a:br>
              <a:rPr lang="en-US" sz="488" b="1" dirty="0"/>
            </a:br>
            <a:r>
              <a:rPr lang="en-US" sz="488" b="1" dirty="0"/>
              <a:t>Red</a:t>
            </a:r>
          </a:p>
          <a:p>
            <a:pPr marL="139303"/>
            <a:r>
              <a:rPr lang="en-US" sz="488" dirty="0"/>
              <a:t>R 255</a:t>
            </a:r>
          </a:p>
          <a:p>
            <a:pPr marL="139303"/>
            <a:r>
              <a:rPr lang="en-US" sz="488" dirty="0"/>
              <a:t>G 48</a:t>
            </a:r>
          </a:p>
          <a:p>
            <a:pPr marL="139303"/>
            <a:r>
              <a:rPr lang="en-US" sz="488" dirty="0"/>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Zest</a:t>
            </a:r>
            <a:br>
              <a:rPr lang="en-US" sz="488" b="1" dirty="0"/>
            </a:br>
            <a:r>
              <a:rPr lang="en-US" sz="488" b="1" dirty="0"/>
              <a:t>Green</a:t>
            </a:r>
          </a:p>
          <a:p>
            <a:pPr marL="139303"/>
            <a:r>
              <a:rPr lang="en-US" sz="488" dirty="0"/>
              <a:t>R 149</a:t>
            </a:r>
          </a:p>
          <a:p>
            <a:pPr marL="139303"/>
            <a:r>
              <a:rPr lang="en-US" sz="488" dirty="0"/>
              <a:t>G 230</a:t>
            </a:r>
          </a:p>
          <a:p>
            <a:pPr marL="139303"/>
            <a:r>
              <a:rPr lang="en-US" sz="488" dirty="0"/>
              <a:t>B 22</a:t>
            </a:r>
          </a:p>
        </p:txBody>
      </p:sp>
      <p:sp>
        <p:nvSpPr>
          <p:cNvPr id="11" name="Rectangle 10"/>
          <p:cNvSpPr/>
          <p:nvPr/>
        </p:nvSpPr>
        <p:spPr>
          <a:xfrm>
            <a:off x="10153651" y="2468608"/>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Capgemini Blue</a:t>
            </a:r>
            <a:r>
              <a:rPr lang="en-US" sz="488" dirty="0"/>
              <a:t> (-50%)</a:t>
            </a:r>
          </a:p>
          <a:p>
            <a:pPr marL="139303"/>
            <a:r>
              <a:rPr lang="en-US" sz="488" dirty="0"/>
              <a:t>R 128</a:t>
            </a:r>
          </a:p>
          <a:p>
            <a:pPr marL="139303"/>
            <a:r>
              <a:rPr lang="en-US" sz="488" dirty="0"/>
              <a:t>G 184</a:t>
            </a:r>
          </a:p>
          <a:p>
            <a:pPr marL="139303"/>
            <a:r>
              <a:rPr lang="en-US" sz="488" dirty="0"/>
              <a:t>B 214</a:t>
            </a:r>
          </a:p>
        </p:txBody>
      </p:sp>
      <p:sp>
        <p:nvSpPr>
          <p:cNvPr id="12" name="Rectangle 11"/>
          <p:cNvSpPr/>
          <p:nvPr/>
        </p:nvSpPr>
        <p:spPr>
          <a:xfrm>
            <a:off x="10637145" y="2468608"/>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Vibrant</a:t>
            </a:r>
            <a:br>
              <a:rPr lang="en-US" sz="488" b="1" dirty="0"/>
            </a:br>
            <a:r>
              <a:rPr lang="en-US" sz="488" b="1" dirty="0"/>
              <a:t>Blue</a:t>
            </a:r>
            <a:r>
              <a:rPr lang="en-US" sz="488" dirty="0"/>
              <a:t> (-50%)</a:t>
            </a:r>
          </a:p>
          <a:p>
            <a:pPr marL="139303"/>
            <a:r>
              <a:rPr lang="en-US" sz="488" dirty="0"/>
              <a:t>R 136</a:t>
            </a:r>
          </a:p>
          <a:p>
            <a:pPr marL="139303"/>
            <a:r>
              <a:rPr lang="en-US" sz="488" dirty="0"/>
              <a:t>G 213</a:t>
            </a:r>
          </a:p>
          <a:p>
            <a:pPr marL="139303"/>
            <a:r>
              <a:rPr lang="en-US" sz="488" dirty="0"/>
              <a:t>B 237</a:t>
            </a:r>
          </a:p>
        </p:txBody>
      </p:sp>
      <p:sp>
        <p:nvSpPr>
          <p:cNvPr id="14" name="Rectangle 13"/>
          <p:cNvSpPr/>
          <p:nvPr/>
        </p:nvSpPr>
        <p:spPr>
          <a:xfrm>
            <a:off x="11120640" y="2468608"/>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Purple</a:t>
            </a:r>
          </a:p>
          <a:p>
            <a:pPr marL="139303"/>
            <a:r>
              <a:rPr lang="en-US" sz="488" dirty="0"/>
              <a:t>R 109</a:t>
            </a:r>
          </a:p>
          <a:p>
            <a:pPr marL="139303"/>
            <a:r>
              <a:rPr lang="en-US" sz="488" dirty="0"/>
              <a:t>G 100</a:t>
            </a:r>
          </a:p>
          <a:p>
            <a:pPr marL="139303"/>
            <a:r>
              <a:rPr lang="en-US" sz="488" dirty="0"/>
              <a:t>B 204</a:t>
            </a:r>
          </a:p>
        </p:txBody>
      </p:sp>
      <p:sp>
        <p:nvSpPr>
          <p:cNvPr id="15" name="Rectangle 14"/>
          <p:cNvSpPr/>
          <p:nvPr/>
        </p:nvSpPr>
        <p:spPr>
          <a:xfrm>
            <a:off x="11604134" y="2468608"/>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Orange</a:t>
            </a:r>
          </a:p>
          <a:p>
            <a:pPr marL="139303"/>
            <a:r>
              <a:rPr lang="en-US" sz="488" dirty="0"/>
              <a:t>R 255</a:t>
            </a:r>
          </a:p>
          <a:p>
            <a:pPr marL="139303"/>
            <a:r>
              <a:rPr lang="en-US" sz="488" dirty="0"/>
              <a:t>G 99</a:t>
            </a:r>
          </a:p>
          <a:p>
            <a:pPr marL="139303"/>
            <a:r>
              <a:rPr lang="en-US" sz="488" dirty="0"/>
              <a:t>B 39</a:t>
            </a:r>
          </a:p>
        </p:txBody>
      </p:sp>
      <p:sp>
        <p:nvSpPr>
          <p:cNvPr id="16" name="Rectangle 15"/>
          <p:cNvSpPr/>
          <p:nvPr/>
        </p:nvSpPr>
        <p:spPr>
          <a:xfrm>
            <a:off x="12087629" y="2468608"/>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Green</a:t>
            </a:r>
          </a:p>
          <a:p>
            <a:pPr marL="139303"/>
            <a:r>
              <a:rPr lang="en-US" sz="488" dirty="0"/>
              <a:t>R 200</a:t>
            </a:r>
          </a:p>
          <a:p>
            <a:pPr marL="139303"/>
            <a:r>
              <a:rPr lang="en-US" sz="488" dirty="0"/>
              <a:t>G 255</a:t>
            </a:r>
          </a:p>
          <a:p>
            <a:pPr marL="139303"/>
            <a:r>
              <a:rPr lang="en-US" sz="488" dirty="0"/>
              <a:t>B 22</a:t>
            </a:r>
          </a:p>
        </p:txBody>
      </p:sp>
      <p:sp>
        <p:nvSpPr>
          <p:cNvPr id="17" name="Rectangle 16"/>
          <p:cNvSpPr/>
          <p:nvPr/>
        </p:nvSpPr>
        <p:spPr>
          <a:xfrm>
            <a:off x="11120640" y="3089931"/>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Purple</a:t>
            </a:r>
          </a:p>
          <a:p>
            <a:pPr marL="139303"/>
            <a:r>
              <a:rPr lang="en-US" sz="488" dirty="0"/>
              <a:t>R 126</a:t>
            </a:r>
          </a:p>
          <a:p>
            <a:pPr marL="139303"/>
            <a:r>
              <a:rPr lang="en-US" sz="488" dirty="0"/>
              <a:t>G 57</a:t>
            </a:r>
          </a:p>
          <a:p>
            <a:pPr marL="139303"/>
            <a:r>
              <a:rPr lang="en-US" sz="488" dirty="0"/>
              <a:t>B 186</a:t>
            </a:r>
          </a:p>
        </p:txBody>
      </p:sp>
      <p:sp>
        <p:nvSpPr>
          <p:cNvPr id="18" name="Rectangle 17"/>
          <p:cNvSpPr/>
          <p:nvPr/>
        </p:nvSpPr>
        <p:spPr>
          <a:xfrm>
            <a:off x="12087629" y="3089931"/>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Green</a:t>
            </a:r>
          </a:p>
          <a:p>
            <a:pPr marL="139303"/>
            <a:r>
              <a:rPr lang="en-US" sz="488" dirty="0"/>
              <a:t>R 0</a:t>
            </a:r>
          </a:p>
          <a:p>
            <a:pPr marL="139303"/>
            <a:r>
              <a:rPr lang="en-US" sz="488" dirty="0"/>
              <a:t>G 195</a:t>
            </a:r>
          </a:p>
          <a:p>
            <a:pPr marL="139303"/>
            <a:r>
              <a:rPr lang="en-US" sz="488" dirty="0"/>
              <a:t>B 123</a:t>
            </a:r>
          </a:p>
        </p:txBody>
      </p:sp>
      <p:sp>
        <p:nvSpPr>
          <p:cNvPr id="19" name="Rectangle 18"/>
          <p:cNvSpPr/>
          <p:nvPr/>
        </p:nvSpPr>
        <p:spPr>
          <a:xfrm>
            <a:off x="12087629" y="4948918"/>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Green</a:t>
            </a:r>
          </a:p>
          <a:p>
            <a:pPr marL="139303"/>
            <a:r>
              <a:rPr lang="en-US" sz="488" dirty="0"/>
              <a:t>R 21</a:t>
            </a:r>
          </a:p>
          <a:p>
            <a:pPr marL="139303"/>
            <a:r>
              <a:rPr lang="en-US" sz="488" dirty="0"/>
              <a:t>G 99</a:t>
            </a:r>
          </a:p>
          <a:p>
            <a:pPr marL="139303"/>
            <a:r>
              <a:rPr lang="en-US" sz="488" dirty="0"/>
              <a:t>B 107</a:t>
            </a:r>
          </a:p>
        </p:txBody>
      </p:sp>
      <p:sp>
        <p:nvSpPr>
          <p:cNvPr id="20" name="Rectangle 19"/>
          <p:cNvSpPr/>
          <p:nvPr/>
        </p:nvSpPr>
        <p:spPr>
          <a:xfrm>
            <a:off x="12087629" y="4330086"/>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Aqua</a:t>
            </a:r>
          </a:p>
          <a:p>
            <a:pPr marL="139303"/>
            <a:r>
              <a:rPr lang="en-US" sz="488" dirty="0"/>
              <a:t>R 15</a:t>
            </a:r>
          </a:p>
          <a:p>
            <a:pPr marL="139303"/>
            <a:r>
              <a:rPr lang="en-US" sz="488" dirty="0"/>
              <a:t>G 153</a:t>
            </a:r>
          </a:p>
          <a:p>
            <a:pPr marL="139303"/>
            <a:r>
              <a:rPr lang="en-US" sz="488" dirty="0"/>
              <a:t>B 156</a:t>
            </a:r>
          </a:p>
        </p:txBody>
      </p:sp>
      <p:sp>
        <p:nvSpPr>
          <p:cNvPr id="21" name="Rectangle 20"/>
          <p:cNvSpPr/>
          <p:nvPr/>
        </p:nvSpPr>
        <p:spPr>
          <a:xfrm>
            <a:off x="12087629" y="3711254"/>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Aqua</a:t>
            </a:r>
          </a:p>
          <a:p>
            <a:pPr marL="139303"/>
            <a:r>
              <a:rPr lang="en-US" sz="488" dirty="0"/>
              <a:t>R 1</a:t>
            </a:r>
          </a:p>
          <a:p>
            <a:pPr marL="139303"/>
            <a:r>
              <a:rPr lang="en-US" sz="488" dirty="0"/>
              <a:t>G 209</a:t>
            </a:r>
          </a:p>
          <a:p>
            <a:pPr marL="139303"/>
            <a:r>
              <a:rPr lang="en-US" sz="488" dirty="0"/>
              <a:t>B 208</a:t>
            </a:r>
          </a:p>
        </p:txBody>
      </p:sp>
      <p:sp>
        <p:nvSpPr>
          <p:cNvPr id="22" name="Rectangle 21"/>
          <p:cNvSpPr/>
          <p:nvPr/>
        </p:nvSpPr>
        <p:spPr>
          <a:xfrm>
            <a:off x="11604134" y="3089931"/>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Peach</a:t>
            </a:r>
          </a:p>
          <a:p>
            <a:pPr marL="139303"/>
            <a:r>
              <a:rPr lang="en-US" sz="488" dirty="0"/>
              <a:t>R 255</a:t>
            </a:r>
          </a:p>
          <a:p>
            <a:pPr marL="139303"/>
            <a:r>
              <a:rPr lang="en-US" sz="488" dirty="0"/>
              <a:t>G 126</a:t>
            </a:r>
          </a:p>
          <a:p>
            <a:pPr marL="139303"/>
            <a:r>
              <a:rPr lang="en-US" sz="488" dirty="0"/>
              <a:t>B 131</a:t>
            </a:r>
          </a:p>
        </p:txBody>
      </p:sp>
      <p:sp>
        <p:nvSpPr>
          <p:cNvPr id="23" name="Rectangle 22"/>
          <p:cNvSpPr/>
          <p:nvPr/>
        </p:nvSpPr>
        <p:spPr>
          <a:xfrm>
            <a:off x="11604134" y="3711254"/>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Light</a:t>
            </a:r>
            <a:br>
              <a:rPr lang="en-US" sz="488" b="1" dirty="0"/>
            </a:br>
            <a:r>
              <a:rPr lang="en-US" sz="488" b="1" dirty="0"/>
              <a:t>Claret</a:t>
            </a:r>
          </a:p>
          <a:p>
            <a:pPr marL="139303"/>
            <a:r>
              <a:rPr lang="en-US" sz="488" dirty="0"/>
              <a:t>R 203</a:t>
            </a:r>
          </a:p>
          <a:p>
            <a:pPr marL="139303"/>
            <a:r>
              <a:rPr lang="en-US" sz="488" dirty="0"/>
              <a:t>G 41</a:t>
            </a:r>
          </a:p>
          <a:p>
            <a:pPr marL="139303"/>
            <a:r>
              <a:rPr lang="en-US" sz="488" dirty="0"/>
              <a:t>B 128</a:t>
            </a:r>
          </a:p>
        </p:txBody>
      </p:sp>
      <p:sp>
        <p:nvSpPr>
          <p:cNvPr id="24" name="Rectangle 23"/>
          <p:cNvSpPr/>
          <p:nvPr/>
        </p:nvSpPr>
        <p:spPr>
          <a:xfrm>
            <a:off x="11604134" y="4330086"/>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Claret</a:t>
            </a:r>
          </a:p>
          <a:p>
            <a:pPr marL="139303"/>
            <a:r>
              <a:rPr lang="en-US" sz="488" dirty="0"/>
              <a:t>R 134</a:t>
            </a:r>
          </a:p>
          <a:p>
            <a:pPr marL="139303"/>
            <a:r>
              <a:rPr lang="en-US" sz="488" dirty="0"/>
              <a:t>G 8</a:t>
            </a:r>
          </a:p>
          <a:p>
            <a:pPr marL="139303"/>
            <a:r>
              <a:rPr lang="en-US" sz="488" dirty="0"/>
              <a:t>B 100</a:t>
            </a:r>
          </a:p>
        </p:txBody>
      </p:sp>
      <p:sp>
        <p:nvSpPr>
          <p:cNvPr id="25" name="Rectangle 24"/>
          <p:cNvSpPr/>
          <p:nvPr/>
        </p:nvSpPr>
        <p:spPr>
          <a:xfrm>
            <a:off x="10153651" y="1420365"/>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Primary</a:t>
            </a:r>
          </a:p>
        </p:txBody>
      </p:sp>
      <p:sp>
        <p:nvSpPr>
          <p:cNvPr id="26" name="Rectangle 25"/>
          <p:cNvSpPr/>
          <p:nvPr/>
        </p:nvSpPr>
        <p:spPr>
          <a:xfrm>
            <a:off x="10153651" y="2299795"/>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Infographic</a:t>
            </a:r>
          </a:p>
        </p:txBody>
      </p:sp>
      <p:sp>
        <p:nvSpPr>
          <p:cNvPr id="27" name="Rectangle 26"/>
          <p:cNvSpPr/>
          <p:nvPr/>
        </p:nvSpPr>
        <p:spPr>
          <a:xfrm>
            <a:off x="11120640" y="1420365"/>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Secondary</a:t>
            </a:r>
          </a:p>
        </p:txBody>
      </p:sp>
      <p:sp>
        <p:nvSpPr>
          <p:cNvPr id="28" name="Rectangle 27"/>
          <p:cNvSpPr/>
          <p:nvPr/>
        </p:nvSpPr>
        <p:spPr>
          <a:xfrm>
            <a:off x="11120640" y="3711254"/>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Purple</a:t>
            </a:r>
          </a:p>
          <a:p>
            <a:pPr marL="139303"/>
            <a:r>
              <a:rPr lang="en-US" sz="488" dirty="0"/>
              <a:t>R 71</a:t>
            </a:r>
          </a:p>
          <a:p>
            <a:pPr marL="139303"/>
            <a:r>
              <a:rPr lang="en-US" sz="488" dirty="0"/>
              <a:t>G 1</a:t>
            </a:r>
          </a:p>
          <a:p>
            <a:pPr marL="139303"/>
            <a:r>
              <a:rPr lang="en-US" sz="488" dirty="0"/>
              <a:t>B 167</a:t>
            </a:r>
          </a:p>
        </p:txBody>
      </p:sp>
      <p:sp>
        <p:nvSpPr>
          <p:cNvPr id="29" name="Rectangle 28"/>
          <p:cNvSpPr/>
          <p:nvPr userDrawn="1"/>
        </p:nvSpPr>
        <p:spPr>
          <a:xfrm>
            <a:off x="7315200" y="6477000"/>
            <a:ext cx="1782860" cy="200055"/>
          </a:xfrm>
          <a:prstGeom prst="rect">
            <a:avLst/>
          </a:prstGeom>
        </p:spPr>
        <p:txBody>
          <a:bodyPr wrap="none">
            <a:spAutoFit/>
          </a:bodyPr>
          <a:lstStyle/>
          <a:p>
            <a:r>
              <a:rPr lang="it-IT" sz="700" dirty="0">
                <a:solidFill>
                  <a:schemeClr val="tx2"/>
                </a:solidFill>
              </a:rPr>
              <a:t>NH203_Data Provisioning in SAP HANA</a:t>
            </a:r>
            <a:endParaRPr lang="en-US" sz="700" dirty="0">
              <a:solidFill>
                <a:schemeClr val="tx2"/>
              </a:solidFill>
            </a:endParaRPr>
          </a:p>
        </p:txBody>
      </p:sp>
    </p:spTree>
    <p:extLst>
      <p:ext uri="{BB962C8B-B14F-4D97-AF65-F5344CB8AC3E}">
        <p14:creationId xmlns:p14="http://schemas.microsoft.com/office/powerpoint/2010/main" val="4148287813"/>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 id="2147484048" r:id="rId12"/>
    <p:sldLayoutId id="2147484049" r:id="rId13"/>
    <p:sldLayoutId id="2147484050" r:id="rId14"/>
    <p:sldLayoutId id="2147484051" r:id="rId15"/>
    <p:sldLayoutId id="2147484052" r:id="rId16"/>
    <p:sldLayoutId id="2147484053" r:id="rId17"/>
    <p:sldLayoutId id="2147484054" r:id="rId18"/>
    <p:sldLayoutId id="2147484055" r:id="rId19"/>
    <p:sldLayoutId id="2147484056" r:id="rId20"/>
    <p:sldLayoutId id="2147484057" r:id="rId21"/>
    <p:sldLayoutId id="2147484058" r:id="rId22"/>
    <p:sldLayoutId id="2147484059" r:id="rId23"/>
    <p:sldLayoutId id="2147484060" r:id="rId24"/>
    <p:sldLayoutId id="2147484061" r:id="rId25"/>
    <p:sldLayoutId id="2147484062" r:id="rId26"/>
    <p:sldLayoutId id="2147484063" r:id="rId27"/>
    <p:sldLayoutId id="2147484064" r:id="rId28"/>
  </p:sldLayoutIdLst>
  <p:hf sldNum="0" hdr="0" ftr="0" dt="0"/>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625"/>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186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ct val="90000"/>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8"/>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1027" name="think-cell Slide" r:id="rId29" imgW="360" imgH="360" progId="">
                  <p:embed/>
                </p:oleObj>
              </mc:Choice>
              <mc:Fallback>
                <p:oleObj name="think-cell Slide" r:id="rId29" imgW="360" imgH="360" progId="">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p:nvGrpSpPr>
        <p:grpSpPr>
          <a:xfrm>
            <a:off x="9344645" y="171573"/>
            <a:ext cx="340792"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defTabSz="742950"/>
              <a:endParaRPr lang="en-GB" sz="1463" dirty="0">
                <a:solidFill>
                  <a:prstClr val="black"/>
                </a:solidFill>
              </a:endParaRPr>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defTabSz="742950"/>
              <a:endParaRPr lang="en-GB" sz="1463" dirty="0">
                <a:solidFill>
                  <a:prstClr val="black"/>
                </a:solidFill>
              </a:endParaRPr>
            </a:p>
          </p:txBody>
        </p:sp>
      </p:grpSp>
      <p:sp>
        <p:nvSpPr>
          <p:cNvPr id="7" name="Retângulo 43">
            <a:extLst>
              <a:ext uri="{FF2B5EF4-FFF2-40B4-BE49-F238E27FC236}">
                <a16:creationId xmlns:a16="http://schemas.microsoft.com/office/drawing/2014/main" xmlns="" id="{25FC8637-25BD-4C09-AF25-56B4243DAB3D}"/>
              </a:ext>
            </a:extLst>
          </p:cNvPr>
          <p:cNvSpPr/>
          <p:nvPr/>
        </p:nvSpPr>
        <p:spPr>
          <a:xfrm>
            <a:off x="954562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65000"/>
                  </a:srgbClr>
                </a:solidFill>
                <a:cs typeface="Verdana" panose="020B0604030504040204" pitchFamily="34" charset="0"/>
              </a:rPr>
              <a:pPr algn="r" defTabSz="742950"/>
              <a:t>‹#›</a:t>
            </a:fld>
            <a:endParaRPr lang="en-US" sz="650" dirty="0">
              <a:solidFill>
                <a:srgbClr val="FFFFFF">
                  <a:lumMod val="65000"/>
                </a:srgbClr>
              </a:solidFill>
              <a:cs typeface="Verdana" panose="020B060403050404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p:nvSpPr>
        <p:spPr>
          <a:xfrm>
            <a:off x="7326494"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65000"/>
                  </a:srgbClr>
                </a:solidFill>
              </a:rPr>
              <a:t>© Capgemini 2017. All rights reserved </a:t>
            </a:r>
            <a:r>
              <a:rPr lang="en-US" sz="650" dirty="0">
                <a:solidFill>
                  <a:srgbClr val="12ABDB"/>
                </a:solidFill>
              </a:rPr>
              <a:t>|</a:t>
            </a: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p:nvSpPr>
        <p:spPr>
          <a:xfrm>
            <a:off x="184720" y="6650662"/>
            <a:ext cx="3832176"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50" dirty="0">
                <a:solidFill>
                  <a:srgbClr val="FFFFFF">
                    <a:lumMod val="65000"/>
                  </a:srgbClr>
                </a:solidFill>
              </a:rPr>
              <a:t>Capgemini presentation to </a:t>
            </a:r>
            <a:r>
              <a:rPr lang="en-GB" sz="650" dirty="0">
                <a:solidFill>
                  <a:srgbClr val="FFFFFF">
                    <a:lumMod val="65000"/>
                  </a:srgbClr>
                </a:solidFill>
              </a:rPr>
              <a:t>Mölnlycke Health Care</a:t>
            </a:r>
            <a:r>
              <a:rPr lang="en-US" sz="650" dirty="0">
                <a:solidFill>
                  <a:srgbClr val="FFFFFF">
                    <a:lumMod val="65000"/>
                  </a:srgbClr>
                </a:solidFill>
              </a:rPr>
              <a:t>| December 2017</a:t>
            </a:r>
          </a:p>
        </p:txBody>
      </p:sp>
      <p:sp>
        <p:nvSpPr>
          <p:cNvPr id="4" name="Espace réservé du texte 3"/>
          <p:cNvSpPr>
            <a:spLocks noGrp="1"/>
          </p:cNvSpPr>
          <p:nvPr>
            <p:ph type="body" idx="1"/>
          </p:nvPr>
        </p:nvSpPr>
        <p:spPr>
          <a:xfrm>
            <a:off x="184720" y="1815353"/>
            <a:ext cx="950625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84721" y="0"/>
            <a:ext cx="9039254" cy="1104900"/>
          </a:xfrm>
          <a:prstGeom prst="rect">
            <a:avLst/>
          </a:prstGeom>
        </p:spPr>
        <p:txBody>
          <a:bodyPr vert="horz" lIns="0" tIns="0" rIns="0" bIns="0" rtlCol="0" anchor="ctr">
            <a:noAutofit/>
          </a:bodyPr>
          <a:lstStyle/>
          <a:p>
            <a:pPr marL="0" marR="0" lvl="0" indent="0" algn="l" defTabSz="74295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753779588"/>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Lst>
  <p:hf sldNum="0" hdr="0" ftr="0" dt="0"/>
  <p:txStyles>
    <p:titleStyle>
      <a:lvl1pPr marL="0" marR="0" indent="0" algn="l" defTabSz="742950" rtl="0" eaLnBrk="1" fontAlgn="auto" latinLnBrk="0" hangingPunct="1">
        <a:lnSpc>
          <a:spcPct val="100000"/>
        </a:lnSpc>
        <a:spcBef>
          <a:spcPct val="0"/>
        </a:spcBef>
        <a:spcAft>
          <a:spcPts val="0"/>
        </a:spcAft>
        <a:buClrTx/>
        <a:buSzTx/>
        <a:buFontTx/>
        <a:buNone/>
        <a:tabLst/>
        <a:defRPr kumimoji="0" lang="en-US" sz="2438"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4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71.png"/><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9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2.xml"/><Relationship Id="rId4" Type="http://schemas.openxmlformats.org/officeDocument/2006/relationships/image" Target="../media/image83.png"/></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4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2.xml"/><Relationship Id="rId5" Type="http://schemas.openxmlformats.org/officeDocument/2006/relationships/image" Target="../media/image97.png"/><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4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93.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3.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2.xml"/><Relationship Id="rId4"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3.xml"/><Relationship Id="rId5" Type="http://schemas.openxmlformats.org/officeDocument/2006/relationships/comments" Target="../comments/comment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3276600"/>
            <a:ext cx="4419600" cy="914400"/>
          </a:xfrm>
        </p:spPr>
        <p:txBody>
          <a:bodyPr>
            <a:normAutofit/>
          </a:bodyPr>
          <a:lstStyle/>
          <a:p>
            <a:pPr algn="ctr"/>
            <a:r>
              <a:rPr lang="it-IT" sz="3200" b="1" dirty="0"/>
              <a:t>SAP Datascience Enablement</a:t>
            </a:r>
            <a:endParaRPr lang="en-US" sz="32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499F41A-DA7B-45B1-8FDE-BEC419D751F9}"/>
              </a:ext>
            </a:extLst>
          </p:cNvPr>
          <p:cNvSpPr>
            <a:spLocks noGrp="1"/>
          </p:cNvSpPr>
          <p:nvPr>
            <p:ph type="title"/>
          </p:nvPr>
        </p:nvSpPr>
        <p:spPr>
          <a:xfrm>
            <a:off x="184721" y="0"/>
            <a:ext cx="9039254" cy="762000"/>
          </a:xfrm>
        </p:spPr>
        <p:txBody>
          <a:bodyPr/>
          <a:lstStyle/>
          <a:p>
            <a:r>
              <a:rPr lang="en-US" dirty="0"/>
              <a:t>Neural Networks</a:t>
            </a:r>
          </a:p>
        </p:txBody>
      </p:sp>
      <p:pic>
        <p:nvPicPr>
          <p:cNvPr id="8" name="Picture 7">
            <a:extLst>
              <a:ext uri="{FF2B5EF4-FFF2-40B4-BE49-F238E27FC236}">
                <a16:creationId xmlns:a16="http://schemas.microsoft.com/office/drawing/2014/main" xmlns="" id="{7FC51835-B8A9-4387-8AFF-F831BD07D680}"/>
              </a:ext>
            </a:extLst>
          </p:cNvPr>
          <p:cNvPicPr>
            <a:picLocks noChangeAspect="1"/>
          </p:cNvPicPr>
          <p:nvPr/>
        </p:nvPicPr>
        <p:blipFill>
          <a:blip r:embed="rId2"/>
          <a:stretch>
            <a:fillRect/>
          </a:stretch>
        </p:blipFill>
        <p:spPr>
          <a:xfrm>
            <a:off x="163939" y="914400"/>
            <a:ext cx="3976099" cy="1828800"/>
          </a:xfrm>
          <a:prstGeom prst="rect">
            <a:avLst/>
          </a:prstGeom>
        </p:spPr>
      </p:pic>
      <p:sp>
        <p:nvSpPr>
          <p:cNvPr id="9" name="TextBox 8">
            <a:extLst>
              <a:ext uri="{FF2B5EF4-FFF2-40B4-BE49-F238E27FC236}">
                <a16:creationId xmlns:a16="http://schemas.microsoft.com/office/drawing/2014/main" xmlns="" id="{94310015-61DE-4BA3-AA15-1014A19DFC78}"/>
              </a:ext>
            </a:extLst>
          </p:cNvPr>
          <p:cNvSpPr txBox="1"/>
          <p:nvPr/>
        </p:nvSpPr>
        <p:spPr>
          <a:xfrm>
            <a:off x="4692578" y="704843"/>
            <a:ext cx="5137883" cy="1754326"/>
          </a:xfrm>
          <a:prstGeom prst="rect">
            <a:avLst/>
          </a:prstGeom>
          <a:noFill/>
        </p:spPr>
        <p:txBody>
          <a:bodyPr wrap="square" rtlCol="0">
            <a:spAutoFit/>
          </a:bodyPr>
          <a:lstStyle/>
          <a:p>
            <a:r>
              <a:rPr lang="en-US" sz="1200" dirty="0">
                <a:latin typeface="+mj-lt"/>
                <a:ea typeface="+mj-ea"/>
                <a:cs typeface="+mj-cs"/>
              </a:rPr>
              <a:t>Consists of one input, one output and multiple fully-connected hidden layers in between. Each layer is represented as a series of neurons and </a:t>
            </a:r>
            <a:r>
              <a:rPr lang="en-US" sz="1200" dirty="0">
                <a:solidFill>
                  <a:srgbClr val="FFC000"/>
                </a:solidFill>
                <a:latin typeface="+mj-lt"/>
                <a:ea typeface="+mj-ea"/>
                <a:cs typeface="+mj-cs"/>
              </a:rPr>
              <a:t>progressively extract higher and higher level features </a:t>
            </a:r>
            <a:r>
              <a:rPr lang="en-US" sz="1200" dirty="0">
                <a:latin typeface="+mj-lt"/>
                <a:ea typeface="+mj-ea"/>
                <a:cs typeface="+mj-cs"/>
              </a:rPr>
              <a:t>of the input until the final layer essentially makes the decision about what input shows. The more layers network has, the higher level of features it will learn.</a:t>
            </a:r>
          </a:p>
          <a:p>
            <a:r>
              <a:rPr lang="en-US" sz="1200" b="1" dirty="0">
                <a:latin typeface="+mj-lt"/>
                <a:ea typeface="+mj-ea"/>
                <a:cs typeface="+mj-cs"/>
              </a:rPr>
              <a:t>Neurons</a:t>
            </a:r>
            <a:r>
              <a:rPr lang="en-US" sz="1200" dirty="0">
                <a:latin typeface="+mj-lt"/>
                <a:ea typeface="+mj-ea"/>
                <a:cs typeface="+mj-cs"/>
              </a:rPr>
              <a:t> are </a:t>
            </a:r>
            <a:r>
              <a:rPr lang="en-US" sz="1200" dirty="0">
                <a:solidFill>
                  <a:srgbClr val="FFC000"/>
                </a:solidFill>
                <a:latin typeface="+mj-lt"/>
                <a:ea typeface="+mj-ea"/>
                <a:cs typeface="+mj-cs"/>
              </a:rPr>
              <a:t>trained to filter and detect specific features </a:t>
            </a:r>
            <a:r>
              <a:rPr lang="en-US" sz="1200" dirty="0">
                <a:latin typeface="+mj-lt"/>
                <a:ea typeface="+mj-ea"/>
                <a:cs typeface="+mj-cs"/>
              </a:rPr>
              <a:t>or patterns by receiving weighted inputs, transforming it with an activation function and passing it to the outgoing connection </a:t>
            </a:r>
          </a:p>
        </p:txBody>
      </p:sp>
      <p:sp>
        <p:nvSpPr>
          <p:cNvPr id="10" name="Arrow: Right 9">
            <a:extLst>
              <a:ext uri="{FF2B5EF4-FFF2-40B4-BE49-F238E27FC236}">
                <a16:creationId xmlns:a16="http://schemas.microsoft.com/office/drawing/2014/main" xmlns="" id="{67782E52-648B-4582-B8A7-101750298DFD}"/>
              </a:ext>
            </a:extLst>
          </p:cNvPr>
          <p:cNvSpPr/>
          <p:nvPr/>
        </p:nvSpPr>
        <p:spPr>
          <a:xfrm>
            <a:off x="4030740" y="1435947"/>
            <a:ext cx="673608" cy="462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CF672406-862E-48C6-9119-70CC2AE5601F}"/>
              </a:ext>
            </a:extLst>
          </p:cNvPr>
          <p:cNvPicPr>
            <a:picLocks noChangeAspect="1"/>
          </p:cNvPicPr>
          <p:nvPr/>
        </p:nvPicPr>
        <p:blipFill>
          <a:blip r:embed="rId3"/>
          <a:stretch>
            <a:fillRect/>
          </a:stretch>
        </p:blipFill>
        <p:spPr>
          <a:xfrm>
            <a:off x="4953000" y="2569649"/>
            <a:ext cx="4592052" cy="2254842"/>
          </a:xfrm>
          <a:prstGeom prst="rect">
            <a:avLst/>
          </a:prstGeom>
        </p:spPr>
      </p:pic>
      <p:sp>
        <p:nvSpPr>
          <p:cNvPr id="13" name="Arrow: Right 12">
            <a:extLst>
              <a:ext uri="{FF2B5EF4-FFF2-40B4-BE49-F238E27FC236}">
                <a16:creationId xmlns:a16="http://schemas.microsoft.com/office/drawing/2014/main" xmlns="" id="{2CAC55AD-957A-4C67-99F6-798E7EA9ADFE}"/>
              </a:ext>
            </a:extLst>
          </p:cNvPr>
          <p:cNvSpPr/>
          <p:nvPr/>
        </p:nvSpPr>
        <p:spPr>
          <a:xfrm flipH="1">
            <a:off x="4028763" y="3290869"/>
            <a:ext cx="659467" cy="462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xmlns="" id="{F37C9B0D-7BD3-4A2F-864C-F7886FDCDFC5}"/>
              </a:ext>
            </a:extLst>
          </p:cNvPr>
          <p:cNvSpPr txBox="1"/>
          <p:nvPr/>
        </p:nvSpPr>
        <p:spPr>
          <a:xfrm>
            <a:off x="0" y="3290869"/>
            <a:ext cx="3937479" cy="1200329"/>
          </a:xfrm>
          <a:prstGeom prst="rect">
            <a:avLst/>
          </a:prstGeom>
          <a:noFill/>
        </p:spPr>
        <p:txBody>
          <a:bodyPr wrap="square" rtlCol="0">
            <a:spAutoFit/>
          </a:bodyPr>
          <a:lstStyle/>
          <a:p>
            <a:r>
              <a:rPr lang="en-US" sz="1200" dirty="0">
                <a:latin typeface="+mj-lt"/>
                <a:ea typeface="+mj-ea"/>
                <a:cs typeface="+mj-cs"/>
              </a:rPr>
              <a:t>The Neural network for image processing, consisting of various middle layers which extracts various features like edges, nose, eyes  out of input image containing faces and finally arrive at the output</a:t>
            </a:r>
          </a:p>
          <a:p>
            <a:endParaRPr lang="en-US" sz="1200" dirty="0">
              <a:latin typeface="+mj-lt"/>
              <a:ea typeface="+mj-ea"/>
              <a:cs typeface="+mj-cs"/>
            </a:endParaRPr>
          </a:p>
        </p:txBody>
      </p:sp>
      <p:grpSp>
        <p:nvGrpSpPr>
          <p:cNvPr id="26" name="Group 25">
            <a:extLst>
              <a:ext uri="{FF2B5EF4-FFF2-40B4-BE49-F238E27FC236}">
                <a16:creationId xmlns:a16="http://schemas.microsoft.com/office/drawing/2014/main" xmlns="" id="{93F804DE-E0CD-4A8F-9B3D-8F857051C7FF}"/>
              </a:ext>
            </a:extLst>
          </p:cNvPr>
          <p:cNvGrpSpPr/>
          <p:nvPr/>
        </p:nvGrpSpPr>
        <p:grpSpPr>
          <a:xfrm>
            <a:off x="381000" y="4771151"/>
            <a:ext cx="1321300" cy="815283"/>
            <a:chOff x="583700" y="5029200"/>
            <a:chExt cx="1321300" cy="815283"/>
          </a:xfrm>
        </p:grpSpPr>
        <p:sp>
          <p:nvSpPr>
            <p:cNvPr id="16" name="Rectangle 15">
              <a:extLst>
                <a:ext uri="{FF2B5EF4-FFF2-40B4-BE49-F238E27FC236}">
                  <a16:creationId xmlns:a16="http://schemas.microsoft.com/office/drawing/2014/main" xmlns="" id="{C5F0573D-7AD5-44D6-B162-DDFEB189AA5C}"/>
                </a:ext>
              </a:extLst>
            </p:cNvPr>
            <p:cNvSpPr/>
            <p:nvPr/>
          </p:nvSpPr>
          <p:spPr>
            <a:xfrm>
              <a:off x="609600" y="5029200"/>
              <a:ext cx="1295400" cy="762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xmlns="" id="{4066A05C-5CA2-4BFB-80E2-B37A48ABB7E5}"/>
                </a:ext>
              </a:extLst>
            </p:cNvPr>
            <p:cNvPicPr>
              <a:picLocks noChangeAspect="1"/>
            </p:cNvPicPr>
            <p:nvPr/>
          </p:nvPicPr>
          <p:blipFill>
            <a:blip r:embed="rId4"/>
            <a:stretch>
              <a:fillRect/>
            </a:stretch>
          </p:blipFill>
          <p:spPr>
            <a:xfrm>
              <a:off x="1004630" y="5105400"/>
              <a:ext cx="505340" cy="400529"/>
            </a:xfrm>
            <a:prstGeom prst="rect">
              <a:avLst/>
            </a:prstGeom>
          </p:spPr>
        </p:pic>
        <p:sp>
          <p:nvSpPr>
            <p:cNvPr id="18" name="TextBox 17">
              <a:extLst>
                <a:ext uri="{FF2B5EF4-FFF2-40B4-BE49-F238E27FC236}">
                  <a16:creationId xmlns:a16="http://schemas.microsoft.com/office/drawing/2014/main" xmlns="" id="{54D4F36F-B9F0-4D7C-98E4-189C11EC2B73}"/>
                </a:ext>
              </a:extLst>
            </p:cNvPr>
            <p:cNvSpPr txBox="1"/>
            <p:nvPr/>
          </p:nvSpPr>
          <p:spPr>
            <a:xfrm>
              <a:off x="583700" y="5505929"/>
              <a:ext cx="1295400" cy="338554"/>
            </a:xfrm>
            <a:prstGeom prst="rect">
              <a:avLst/>
            </a:prstGeom>
            <a:noFill/>
          </p:spPr>
          <p:txBody>
            <a:bodyPr wrap="square" rtlCol="0">
              <a:spAutoFit/>
            </a:bodyPr>
            <a:lstStyle/>
            <a:p>
              <a:pPr algn="ctr"/>
              <a:r>
                <a:rPr lang="en-US" sz="800" b="1" dirty="0"/>
                <a:t>Sample labelled image</a:t>
              </a:r>
            </a:p>
          </p:txBody>
        </p:sp>
      </p:grpSp>
      <p:grpSp>
        <p:nvGrpSpPr>
          <p:cNvPr id="25" name="Group 24">
            <a:extLst>
              <a:ext uri="{FF2B5EF4-FFF2-40B4-BE49-F238E27FC236}">
                <a16:creationId xmlns:a16="http://schemas.microsoft.com/office/drawing/2014/main" xmlns="" id="{0ADDCA5E-300E-4A2B-987F-0FED06D14DF8}"/>
              </a:ext>
            </a:extLst>
          </p:cNvPr>
          <p:cNvGrpSpPr/>
          <p:nvPr/>
        </p:nvGrpSpPr>
        <p:grpSpPr>
          <a:xfrm>
            <a:off x="2376857" y="4771151"/>
            <a:ext cx="1344066" cy="762000"/>
            <a:chOff x="2302742" y="5029200"/>
            <a:chExt cx="1344066" cy="762000"/>
          </a:xfrm>
        </p:grpSpPr>
        <p:sp>
          <p:nvSpPr>
            <p:cNvPr id="19" name="Rectangle 18">
              <a:extLst>
                <a:ext uri="{FF2B5EF4-FFF2-40B4-BE49-F238E27FC236}">
                  <a16:creationId xmlns:a16="http://schemas.microsoft.com/office/drawing/2014/main" xmlns="" id="{82C68F0B-F835-4924-81E6-7954E1F70467}"/>
                </a:ext>
              </a:extLst>
            </p:cNvPr>
            <p:cNvSpPr/>
            <p:nvPr/>
          </p:nvSpPr>
          <p:spPr>
            <a:xfrm>
              <a:off x="2302742" y="5029200"/>
              <a:ext cx="1295400" cy="762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xmlns="" id="{913845C8-25E1-4B95-9239-6754C2186029}"/>
                </a:ext>
              </a:extLst>
            </p:cNvPr>
            <p:cNvSpPr txBox="1"/>
            <p:nvPr/>
          </p:nvSpPr>
          <p:spPr>
            <a:xfrm>
              <a:off x="2351408" y="5098118"/>
              <a:ext cx="1295400" cy="646331"/>
            </a:xfrm>
            <a:prstGeom prst="rect">
              <a:avLst/>
            </a:prstGeom>
            <a:noFill/>
          </p:spPr>
          <p:txBody>
            <a:bodyPr wrap="square" rtlCol="0">
              <a:spAutoFit/>
            </a:bodyPr>
            <a:lstStyle/>
            <a:p>
              <a:pPr algn="ctr"/>
              <a:r>
                <a:rPr lang="en-US" sz="900" b="1" dirty="0"/>
                <a:t>Forward it through the network to get predictions</a:t>
              </a:r>
            </a:p>
          </p:txBody>
        </p:sp>
      </p:grpSp>
      <p:grpSp>
        <p:nvGrpSpPr>
          <p:cNvPr id="27" name="Group 26">
            <a:extLst>
              <a:ext uri="{FF2B5EF4-FFF2-40B4-BE49-F238E27FC236}">
                <a16:creationId xmlns:a16="http://schemas.microsoft.com/office/drawing/2014/main" xmlns="" id="{C9110832-039F-4A37-9753-C9751255CBA7}"/>
              </a:ext>
            </a:extLst>
          </p:cNvPr>
          <p:cNvGrpSpPr/>
          <p:nvPr/>
        </p:nvGrpSpPr>
        <p:grpSpPr>
          <a:xfrm>
            <a:off x="2400123" y="5977693"/>
            <a:ext cx="1301175" cy="762000"/>
            <a:chOff x="2362200" y="5977693"/>
            <a:chExt cx="1301175" cy="762000"/>
          </a:xfrm>
        </p:grpSpPr>
        <p:sp>
          <p:nvSpPr>
            <p:cNvPr id="21" name="Rectangle 20">
              <a:extLst>
                <a:ext uri="{FF2B5EF4-FFF2-40B4-BE49-F238E27FC236}">
                  <a16:creationId xmlns:a16="http://schemas.microsoft.com/office/drawing/2014/main" xmlns="" id="{530D84D3-7B48-4A5B-966A-DC4D8EF9A46B}"/>
                </a:ext>
              </a:extLst>
            </p:cNvPr>
            <p:cNvSpPr/>
            <p:nvPr/>
          </p:nvSpPr>
          <p:spPr>
            <a:xfrm>
              <a:off x="2367975" y="5977693"/>
              <a:ext cx="1295400" cy="762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xmlns="" id="{02A6F038-77E1-471B-9FCD-478B663F3271}"/>
                </a:ext>
              </a:extLst>
            </p:cNvPr>
            <p:cNvSpPr txBox="1"/>
            <p:nvPr/>
          </p:nvSpPr>
          <p:spPr>
            <a:xfrm>
              <a:off x="2362200" y="6174027"/>
              <a:ext cx="1295400" cy="369332"/>
            </a:xfrm>
            <a:prstGeom prst="rect">
              <a:avLst/>
            </a:prstGeom>
            <a:noFill/>
          </p:spPr>
          <p:txBody>
            <a:bodyPr wrap="square" rtlCol="0">
              <a:spAutoFit/>
            </a:bodyPr>
            <a:lstStyle/>
            <a:p>
              <a:pPr algn="ctr"/>
              <a:r>
                <a:rPr lang="en-US" sz="900" b="1" dirty="0"/>
                <a:t>Back propagate the errors</a:t>
              </a:r>
            </a:p>
          </p:txBody>
        </p:sp>
      </p:grpSp>
      <p:grpSp>
        <p:nvGrpSpPr>
          <p:cNvPr id="28" name="Group 27">
            <a:extLst>
              <a:ext uri="{FF2B5EF4-FFF2-40B4-BE49-F238E27FC236}">
                <a16:creationId xmlns:a16="http://schemas.microsoft.com/office/drawing/2014/main" xmlns="" id="{5928910F-27E9-46BF-8DFE-858E2BDE1551}"/>
              </a:ext>
            </a:extLst>
          </p:cNvPr>
          <p:cNvGrpSpPr/>
          <p:nvPr/>
        </p:nvGrpSpPr>
        <p:grpSpPr>
          <a:xfrm>
            <a:off x="406900" y="5977693"/>
            <a:ext cx="1295400" cy="762000"/>
            <a:chOff x="609600" y="5977693"/>
            <a:chExt cx="1295400" cy="762000"/>
          </a:xfrm>
        </p:grpSpPr>
        <p:sp>
          <p:nvSpPr>
            <p:cNvPr id="23" name="Rectangle 22">
              <a:extLst>
                <a:ext uri="{FF2B5EF4-FFF2-40B4-BE49-F238E27FC236}">
                  <a16:creationId xmlns:a16="http://schemas.microsoft.com/office/drawing/2014/main" xmlns="" id="{46346F91-318B-4DDB-9FB5-5FB9B96856E3}"/>
                </a:ext>
              </a:extLst>
            </p:cNvPr>
            <p:cNvSpPr/>
            <p:nvPr/>
          </p:nvSpPr>
          <p:spPr>
            <a:xfrm>
              <a:off x="609600" y="5977693"/>
              <a:ext cx="1295400" cy="762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xmlns="" id="{F3F301ED-08C3-4DB6-B494-9519D05408B8}"/>
                </a:ext>
              </a:extLst>
            </p:cNvPr>
            <p:cNvSpPr txBox="1"/>
            <p:nvPr/>
          </p:nvSpPr>
          <p:spPr>
            <a:xfrm>
              <a:off x="609600" y="6104777"/>
              <a:ext cx="1281545" cy="507831"/>
            </a:xfrm>
            <a:prstGeom prst="rect">
              <a:avLst/>
            </a:prstGeom>
            <a:noFill/>
          </p:spPr>
          <p:txBody>
            <a:bodyPr wrap="square" rtlCol="0">
              <a:spAutoFit/>
            </a:bodyPr>
            <a:lstStyle/>
            <a:p>
              <a:pPr algn="ctr"/>
              <a:r>
                <a:rPr lang="en-US" sz="900" b="1" dirty="0"/>
                <a:t>Update the connection weights</a:t>
              </a:r>
            </a:p>
          </p:txBody>
        </p:sp>
      </p:grpSp>
      <p:cxnSp>
        <p:nvCxnSpPr>
          <p:cNvPr id="30" name="Straight Arrow Connector 29">
            <a:extLst>
              <a:ext uri="{FF2B5EF4-FFF2-40B4-BE49-F238E27FC236}">
                <a16:creationId xmlns:a16="http://schemas.microsoft.com/office/drawing/2014/main" xmlns="" id="{A3E58468-CA38-4130-8BE4-02BD1056D247}"/>
              </a:ext>
            </a:extLst>
          </p:cNvPr>
          <p:cNvCxnSpPr>
            <a:cxnSpLocks/>
            <a:stCxn id="16" idx="3"/>
            <a:endCxn id="19" idx="1"/>
          </p:cNvCxnSpPr>
          <p:nvPr/>
        </p:nvCxnSpPr>
        <p:spPr>
          <a:xfrm>
            <a:off x="1702300" y="5152151"/>
            <a:ext cx="674557"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812D5B23-130E-4BB2-9512-C4F8DB368B3F}"/>
              </a:ext>
            </a:extLst>
          </p:cNvPr>
          <p:cNvCxnSpPr>
            <a:cxnSpLocks/>
            <a:stCxn id="19" idx="2"/>
            <a:endCxn id="21" idx="0"/>
          </p:cNvCxnSpPr>
          <p:nvPr/>
        </p:nvCxnSpPr>
        <p:spPr>
          <a:xfrm>
            <a:off x="3037859" y="5533151"/>
            <a:ext cx="2436" cy="44454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43CDA9AF-59A8-4E07-B4AA-9B2360600797}"/>
              </a:ext>
            </a:extLst>
          </p:cNvPr>
          <p:cNvCxnSpPr>
            <a:cxnSpLocks/>
            <a:stCxn id="16" idx="2"/>
            <a:endCxn id="23" idx="0"/>
          </p:cNvCxnSpPr>
          <p:nvPr/>
        </p:nvCxnSpPr>
        <p:spPr>
          <a:xfrm>
            <a:off x="1054600" y="5533151"/>
            <a:ext cx="0" cy="44454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3AE85D22-2AC2-4F07-924F-1395F7CB6B67}"/>
              </a:ext>
            </a:extLst>
          </p:cNvPr>
          <p:cNvCxnSpPr>
            <a:cxnSpLocks/>
            <a:stCxn id="22" idx="1"/>
            <a:endCxn id="24" idx="3"/>
          </p:cNvCxnSpPr>
          <p:nvPr/>
        </p:nvCxnSpPr>
        <p:spPr>
          <a:xfrm flipH="1">
            <a:off x="1688445" y="6358693"/>
            <a:ext cx="711678"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Arrow: Right 42">
            <a:extLst>
              <a:ext uri="{FF2B5EF4-FFF2-40B4-BE49-F238E27FC236}">
                <a16:creationId xmlns:a16="http://schemas.microsoft.com/office/drawing/2014/main" xmlns="" id="{78DD4C3B-B89D-4985-A72A-356A31725660}"/>
              </a:ext>
            </a:extLst>
          </p:cNvPr>
          <p:cNvSpPr/>
          <p:nvPr/>
        </p:nvSpPr>
        <p:spPr>
          <a:xfrm>
            <a:off x="4118798" y="5533151"/>
            <a:ext cx="673608" cy="462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xmlns="" id="{6E51BBDF-9869-4448-81C2-3E217C12EF9D}"/>
              </a:ext>
            </a:extLst>
          </p:cNvPr>
          <p:cNvSpPr txBox="1"/>
          <p:nvPr/>
        </p:nvSpPr>
        <p:spPr>
          <a:xfrm>
            <a:off x="5334000" y="4824491"/>
            <a:ext cx="2302618" cy="338554"/>
          </a:xfrm>
          <a:prstGeom prst="rect">
            <a:avLst/>
          </a:prstGeom>
          <a:noFill/>
        </p:spPr>
        <p:txBody>
          <a:bodyPr wrap="none" rtlCol="0">
            <a:spAutoFit/>
          </a:bodyPr>
          <a:lstStyle/>
          <a:p>
            <a:r>
              <a:rPr lang="en-US" sz="1600" dirty="0">
                <a:solidFill>
                  <a:srgbClr val="FFC000"/>
                </a:solidFill>
              </a:rPr>
              <a:t>The Training Process</a:t>
            </a:r>
          </a:p>
        </p:txBody>
      </p:sp>
      <p:sp>
        <p:nvSpPr>
          <p:cNvPr id="46" name="TextBox 45">
            <a:extLst>
              <a:ext uri="{FF2B5EF4-FFF2-40B4-BE49-F238E27FC236}">
                <a16:creationId xmlns:a16="http://schemas.microsoft.com/office/drawing/2014/main" xmlns="" id="{4CA7D4B2-600B-4B02-94D7-F915E5CE9C51}"/>
              </a:ext>
            </a:extLst>
          </p:cNvPr>
          <p:cNvSpPr txBox="1"/>
          <p:nvPr/>
        </p:nvSpPr>
        <p:spPr>
          <a:xfrm>
            <a:off x="5334000" y="5247880"/>
            <a:ext cx="3955092" cy="1200329"/>
          </a:xfrm>
          <a:prstGeom prst="rect">
            <a:avLst/>
          </a:prstGeom>
          <a:noFill/>
        </p:spPr>
        <p:txBody>
          <a:bodyPr wrap="square" rtlCol="0">
            <a:spAutoFit/>
          </a:bodyPr>
          <a:lstStyle/>
          <a:p>
            <a:r>
              <a:rPr lang="en-US" sz="1200" dirty="0"/>
              <a:t>The neural network learns by generating an error signal that measures the difference between the predictions of the network and the desired values and then using this error signal to change the weights(or parameters) so that predictions get more accurate</a:t>
            </a:r>
          </a:p>
        </p:txBody>
      </p:sp>
      <p:sp>
        <p:nvSpPr>
          <p:cNvPr id="47" name="TextBox 46">
            <a:extLst>
              <a:ext uri="{FF2B5EF4-FFF2-40B4-BE49-F238E27FC236}">
                <a16:creationId xmlns:a16="http://schemas.microsoft.com/office/drawing/2014/main" xmlns="" id="{4E14DC5F-D2AC-4E27-B472-A2E8D5388F7A}"/>
              </a:ext>
            </a:extLst>
          </p:cNvPr>
          <p:cNvSpPr txBox="1"/>
          <p:nvPr/>
        </p:nvSpPr>
        <p:spPr>
          <a:xfrm>
            <a:off x="0" y="2835663"/>
            <a:ext cx="1138453" cy="338554"/>
          </a:xfrm>
          <a:prstGeom prst="rect">
            <a:avLst/>
          </a:prstGeom>
          <a:noFill/>
        </p:spPr>
        <p:txBody>
          <a:bodyPr wrap="none" rtlCol="0">
            <a:spAutoFit/>
          </a:bodyPr>
          <a:lstStyle/>
          <a:p>
            <a:r>
              <a:rPr lang="en-US" sz="1600" dirty="0">
                <a:solidFill>
                  <a:srgbClr val="FFC000"/>
                </a:solidFill>
              </a:rPr>
              <a:t>Example </a:t>
            </a:r>
          </a:p>
        </p:txBody>
      </p:sp>
      <p:sp>
        <p:nvSpPr>
          <p:cNvPr id="48" name="TextBox 47">
            <a:extLst>
              <a:ext uri="{FF2B5EF4-FFF2-40B4-BE49-F238E27FC236}">
                <a16:creationId xmlns:a16="http://schemas.microsoft.com/office/drawing/2014/main" xmlns="" id="{A11FABA0-AAC2-4018-9277-42E0C8594661}"/>
              </a:ext>
            </a:extLst>
          </p:cNvPr>
          <p:cNvSpPr txBox="1"/>
          <p:nvPr/>
        </p:nvSpPr>
        <p:spPr>
          <a:xfrm>
            <a:off x="4744957" y="418785"/>
            <a:ext cx="2694584" cy="338554"/>
          </a:xfrm>
          <a:prstGeom prst="rect">
            <a:avLst/>
          </a:prstGeom>
          <a:noFill/>
        </p:spPr>
        <p:txBody>
          <a:bodyPr wrap="none" rtlCol="0">
            <a:spAutoFit/>
          </a:bodyPr>
          <a:lstStyle/>
          <a:p>
            <a:r>
              <a:rPr lang="en-US" sz="1600" dirty="0">
                <a:solidFill>
                  <a:srgbClr val="FFC000"/>
                </a:solidFill>
              </a:rPr>
              <a:t>Artificial Neural Network</a:t>
            </a:r>
          </a:p>
        </p:txBody>
      </p:sp>
    </p:spTree>
    <p:extLst>
      <p:ext uri="{BB962C8B-B14F-4D97-AF65-F5344CB8AC3E}">
        <p14:creationId xmlns:p14="http://schemas.microsoft.com/office/powerpoint/2010/main" val="3722874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Detecting Hand Recognition</a:t>
            </a:r>
            <a:endParaRPr lang="en-US" dirty="0"/>
          </a:p>
        </p:txBody>
      </p:sp>
      <p:pic>
        <p:nvPicPr>
          <p:cNvPr id="7" name="Picture 6"/>
          <p:cNvPicPr>
            <a:picLocks noChangeAspect="1"/>
          </p:cNvPicPr>
          <p:nvPr/>
        </p:nvPicPr>
        <p:blipFill>
          <a:blip r:embed="rId2"/>
          <a:stretch>
            <a:fillRect/>
          </a:stretch>
        </p:blipFill>
        <p:spPr>
          <a:xfrm>
            <a:off x="223384" y="3276600"/>
            <a:ext cx="901523" cy="896092"/>
          </a:xfrm>
          <a:prstGeom prst="rect">
            <a:avLst/>
          </a:prstGeom>
        </p:spPr>
      </p:pic>
      <p:pic>
        <p:nvPicPr>
          <p:cNvPr id="8" name="Picture 7"/>
          <p:cNvPicPr>
            <a:picLocks noChangeAspect="1"/>
          </p:cNvPicPr>
          <p:nvPr/>
        </p:nvPicPr>
        <p:blipFill>
          <a:blip r:embed="rId3"/>
          <a:stretch>
            <a:fillRect/>
          </a:stretch>
        </p:blipFill>
        <p:spPr>
          <a:xfrm>
            <a:off x="6847503" y="6075973"/>
            <a:ext cx="1752600" cy="729290"/>
          </a:xfrm>
          <a:prstGeom prst="rect">
            <a:avLst/>
          </a:prstGeom>
        </p:spPr>
      </p:pic>
      <p:pic>
        <p:nvPicPr>
          <p:cNvPr id="9" name="Picture 8"/>
          <p:cNvPicPr>
            <a:picLocks noChangeAspect="1"/>
          </p:cNvPicPr>
          <p:nvPr/>
        </p:nvPicPr>
        <p:blipFill>
          <a:blip r:embed="rId4"/>
          <a:stretch>
            <a:fillRect/>
          </a:stretch>
        </p:blipFill>
        <p:spPr>
          <a:xfrm>
            <a:off x="2786505" y="1896628"/>
            <a:ext cx="4572000" cy="3665284"/>
          </a:xfrm>
          <a:prstGeom prst="rect">
            <a:avLst/>
          </a:prstGeom>
        </p:spPr>
      </p:pic>
      <p:pic>
        <p:nvPicPr>
          <p:cNvPr id="10" name="Picture 9"/>
          <p:cNvPicPr>
            <a:picLocks noChangeAspect="1"/>
          </p:cNvPicPr>
          <p:nvPr/>
        </p:nvPicPr>
        <p:blipFill>
          <a:blip r:embed="rId5"/>
          <a:stretch>
            <a:fillRect/>
          </a:stretch>
        </p:blipFill>
        <p:spPr>
          <a:xfrm>
            <a:off x="4620523" y="203553"/>
            <a:ext cx="903963" cy="532567"/>
          </a:xfrm>
          <a:prstGeom prst="rect">
            <a:avLst/>
          </a:prstGeom>
        </p:spPr>
      </p:pic>
      <p:pic>
        <p:nvPicPr>
          <p:cNvPr id="11" name="Picture 10"/>
          <p:cNvPicPr>
            <a:picLocks noChangeAspect="1"/>
          </p:cNvPicPr>
          <p:nvPr/>
        </p:nvPicPr>
        <p:blipFill>
          <a:blip r:embed="rId6"/>
          <a:stretch>
            <a:fillRect/>
          </a:stretch>
        </p:blipFill>
        <p:spPr>
          <a:xfrm>
            <a:off x="5807267" y="220036"/>
            <a:ext cx="895159" cy="499599"/>
          </a:xfrm>
          <a:prstGeom prst="rect">
            <a:avLst/>
          </a:prstGeom>
        </p:spPr>
      </p:pic>
      <p:sp>
        <p:nvSpPr>
          <p:cNvPr id="12" name="Oval 11"/>
          <p:cNvSpPr/>
          <p:nvPr/>
        </p:nvSpPr>
        <p:spPr>
          <a:xfrm>
            <a:off x="3611795" y="1679937"/>
            <a:ext cx="723366" cy="4182975"/>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2" idx="0"/>
            <a:endCxn id="10" idx="2"/>
          </p:cNvCxnSpPr>
          <p:nvPr/>
        </p:nvCxnSpPr>
        <p:spPr>
          <a:xfrm flipV="1">
            <a:off x="3973478" y="736120"/>
            <a:ext cx="1099027" cy="943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0"/>
            <a:endCxn id="11" idx="2"/>
          </p:cNvCxnSpPr>
          <p:nvPr/>
        </p:nvCxnSpPr>
        <p:spPr>
          <a:xfrm flipV="1">
            <a:off x="3973478" y="719635"/>
            <a:ext cx="2281369" cy="960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4372237" y="1529685"/>
            <a:ext cx="2026944" cy="4385911"/>
          </a:xfrm>
          <a:prstGeom prst="rect">
            <a:avLst/>
          </a:prstGeom>
          <a:noFill/>
          <a:ln w="317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Callout 18"/>
          <p:cNvSpPr/>
          <p:nvPr/>
        </p:nvSpPr>
        <p:spPr>
          <a:xfrm>
            <a:off x="6996345" y="1651897"/>
            <a:ext cx="1301724" cy="491299"/>
          </a:xfrm>
          <a:prstGeom prst="wedgeEllipseCallout">
            <a:avLst>
              <a:gd name="adj1" fmla="val -95688"/>
              <a:gd name="adj2" fmla="val 7041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Hidden Layers</a:t>
            </a:r>
            <a:endParaRPr lang="en-US" sz="1200" dirty="0">
              <a:solidFill>
                <a:schemeClr val="tx1"/>
              </a:solidFill>
            </a:endParaRPr>
          </a:p>
        </p:txBody>
      </p:sp>
      <p:sp>
        <p:nvSpPr>
          <p:cNvPr id="22" name="Oval 21"/>
          <p:cNvSpPr/>
          <p:nvPr/>
        </p:nvSpPr>
        <p:spPr>
          <a:xfrm>
            <a:off x="4358053" y="1679937"/>
            <a:ext cx="972162" cy="415130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385709" y="1642685"/>
            <a:ext cx="823057" cy="4163922"/>
          </a:xfrm>
          <a:prstGeom prst="ellipse">
            <a:avLst/>
          </a:prstGeom>
          <a:noFill/>
          <a:ln w="381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endCxn id="8" idx="0"/>
          </p:cNvCxnSpPr>
          <p:nvPr/>
        </p:nvCxnSpPr>
        <p:spPr>
          <a:xfrm>
            <a:off x="6019800" y="5385953"/>
            <a:ext cx="1704003" cy="69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7"/>
          <a:stretch>
            <a:fillRect/>
          </a:stretch>
        </p:blipFill>
        <p:spPr>
          <a:xfrm>
            <a:off x="3373085" y="6075973"/>
            <a:ext cx="2418022" cy="744205"/>
          </a:xfrm>
          <a:prstGeom prst="rect">
            <a:avLst/>
          </a:prstGeom>
        </p:spPr>
      </p:pic>
      <p:cxnSp>
        <p:nvCxnSpPr>
          <p:cNvPr id="27" name="Straight Arrow Connector 26"/>
          <p:cNvCxnSpPr/>
          <p:nvPr/>
        </p:nvCxnSpPr>
        <p:spPr>
          <a:xfrm flipH="1">
            <a:off x="4027334" y="5385953"/>
            <a:ext cx="556623" cy="65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8"/>
          <a:stretch>
            <a:fillRect/>
          </a:stretch>
        </p:blipFill>
        <p:spPr>
          <a:xfrm>
            <a:off x="3237987" y="1586866"/>
            <a:ext cx="548680" cy="568632"/>
          </a:xfrm>
          <a:prstGeom prst="rect">
            <a:avLst/>
          </a:prstGeom>
        </p:spPr>
      </p:pic>
      <p:pic>
        <p:nvPicPr>
          <p:cNvPr id="47" name="Picture 46"/>
          <p:cNvPicPr>
            <a:picLocks noChangeAspect="1"/>
          </p:cNvPicPr>
          <p:nvPr/>
        </p:nvPicPr>
        <p:blipFill>
          <a:blip r:embed="rId9"/>
          <a:stretch>
            <a:fillRect/>
          </a:stretch>
        </p:blipFill>
        <p:spPr>
          <a:xfrm>
            <a:off x="4835321" y="1463689"/>
            <a:ext cx="444999" cy="545124"/>
          </a:xfrm>
          <a:prstGeom prst="rect">
            <a:avLst/>
          </a:prstGeom>
        </p:spPr>
      </p:pic>
      <p:pic>
        <p:nvPicPr>
          <p:cNvPr id="48" name="Picture 47"/>
          <p:cNvPicPr>
            <a:picLocks noChangeAspect="1"/>
          </p:cNvPicPr>
          <p:nvPr/>
        </p:nvPicPr>
        <p:blipFill>
          <a:blip r:embed="rId10"/>
          <a:stretch>
            <a:fillRect/>
          </a:stretch>
        </p:blipFill>
        <p:spPr>
          <a:xfrm>
            <a:off x="5816835" y="1418073"/>
            <a:ext cx="475088" cy="670713"/>
          </a:xfrm>
          <a:prstGeom prst="rect">
            <a:avLst/>
          </a:prstGeom>
        </p:spPr>
      </p:pic>
      <p:cxnSp>
        <p:nvCxnSpPr>
          <p:cNvPr id="72" name="Straight Arrow Connector 71"/>
          <p:cNvCxnSpPr>
            <a:stCxn id="7" idx="3"/>
            <a:endCxn id="9" idx="1"/>
          </p:cNvCxnSpPr>
          <p:nvPr/>
        </p:nvCxnSpPr>
        <p:spPr>
          <a:xfrm>
            <a:off x="1124907" y="3724646"/>
            <a:ext cx="1661598" cy="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6629399" y="4724400"/>
            <a:ext cx="218103" cy="17916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22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anim calcmode="lin" valueType="num">
                                      <p:cBhvr>
                                        <p:cTn id="15" dur="1000" fill="hold"/>
                                        <p:tgtEl>
                                          <p:spTgt spid="72"/>
                                        </p:tgtEl>
                                        <p:attrNameLst>
                                          <p:attrName>ppt_w</p:attrName>
                                        </p:attrNameLst>
                                      </p:cBhvr>
                                      <p:tavLst>
                                        <p:tav tm="0">
                                          <p:val>
                                            <p:fltVal val="0"/>
                                          </p:val>
                                        </p:tav>
                                        <p:tav tm="100000">
                                          <p:val>
                                            <p:strVal val="#ppt_w"/>
                                          </p:val>
                                        </p:tav>
                                      </p:tavLst>
                                    </p:anim>
                                    <p:anim calcmode="lin" valueType="num">
                                      <p:cBhvr>
                                        <p:cTn id="16" dur="1000" fill="hold"/>
                                        <p:tgtEl>
                                          <p:spTgt spid="72"/>
                                        </p:tgtEl>
                                        <p:attrNameLst>
                                          <p:attrName>ppt_h</p:attrName>
                                        </p:attrNameLst>
                                      </p:cBhvr>
                                      <p:tavLst>
                                        <p:tav tm="0">
                                          <p:val>
                                            <p:fltVal val="0"/>
                                          </p:val>
                                        </p:tav>
                                        <p:tav tm="100000">
                                          <p:val>
                                            <p:strVal val="#ppt_h"/>
                                          </p:val>
                                        </p:tav>
                                      </p:tavLst>
                                    </p:anim>
                                    <p:anim calcmode="lin" valueType="num">
                                      <p:cBhvr>
                                        <p:cTn id="17" dur="1000" fill="hold"/>
                                        <p:tgtEl>
                                          <p:spTgt spid="72"/>
                                        </p:tgtEl>
                                        <p:attrNameLst>
                                          <p:attrName>style.rotation</p:attrName>
                                        </p:attrNameLst>
                                      </p:cBhvr>
                                      <p:tavLst>
                                        <p:tav tm="0">
                                          <p:val>
                                            <p:fltVal val="90"/>
                                          </p:val>
                                        </p:tav>
                                        <p:tav tm="100000">
                                          <p:val>
                                            <p:fltVal val="0"/>
                                          </p:val>
                                        </p:tav>
                                      </p:tavLst>
                                    </p:anim>
                                    <p:animEffect transition="in" filter="fade">
                                      <p:cBhvr>
                                        <p:cTn id="18" dur="1000"/>
                                        <p:tgtEl>
                                          <p:spTgt spid="72"/>
                                        </p:tgtEl>
                                      </p:cBhvr>
                                    </p:animEffect>
                                  </p:childTnLst>
                                </p:cTn>
                              </p:par>
                              <p:par>
                                <p:cTn id="19" presetID="3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1000" fill="hold"/>
                                        <p:tgtEl>
                                          <p:spTgt spid="12"/>
                                        </p:tgtEl>
                                        <p:attrNameLst>
                                          <p:attrName>ppt_w</p:attrName>
                                        </p:attrNameLst>
                                      </p:cBhvr>
                                      <p:tavLst>
                                        <p:tav tm="0">
                                          <p:val>
                                            <p:fltVal val="0"/>
                                          </p:val>
                                        </p:tav>
                                        <p:tav tm="100000">
                                          <p:val>
                                            <p:strVal val="#ppt_w"/>
                                          </p:val>
                                        </p:tav>
                                      </p:tavLst>
                                    </p:anim>
                                    <p:anim calcmode="lin" valueType="num">
                                      <p:cBhvr>
                                        <p:cTn id="30" dur="1000" fill="hold"/>
                                        <p:tgtEl>
                                          <p:spTgt spid="12"/>
                                        </p:tgtEl>
                                        <p:attrNameLst>
                                          <p:attrName>ppt_h</p:attrName>
                                        </p:attrNameLst>
                                      </p:cBhvr>
                                      <p:tavLst>
                                        <p:tav tm="0">
                                          <p:val>
                                            <p:fltVal val="0"/>
                                          </p:val>
                                        </p:tav>
                                        <p:tav tm="100000">
                                          <p:val>
                                            <p:strVal val="#ppt_h"/>
                                          </p:val>
                                        </p:tav>
                                      </p:tavLst>
                                    </p:anim>
                                    <p:anim calcmode="lin" valueType="num">
                                      <p:cBhvr>
                                        <p:cTn id="31" dur="1000" fill="hold"/>
                                        <p:tgtEl>
                                          <p:spTgt spid="12"/>
                                        </p:tgtEl>
                                        <p:attrNameLst>
                                          <p:attrName>style.rotation</p:attrName>
                                        </p:attrNameLst>
                                      </p:cBhvr>
                                      <p:tavLst>
                                        <p:tav tm="0">
                                          <p:val>
                                            <p:fltVal val="90"/>
                                          </p:val>
                                        </p:tav>
                                        <p:tav tm="100000">
                                          <p:val>
                                            <p:fltVal val="0"/>
                                          </p:val>
                                        </p:tav>
                                      </p:tavLst>
                                    </p:anim>
                                    <p:animEffect transition="in" filter="fade">
                                      <p:cBhvr>
                                        <p:cTn id="32" dur="1000"/>
                                        <p:tgtEl>
                                          <p:spTgt spid="12"/>
                                        </p:tgtEl>
                                      </p:cBhvr>
                                    </p:animEffect>
                                  </p:childTnLst>
                                </p:cTn>
                              </p:par>
                              <p:par>
                                <p:cTn id="33" presetID="3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ppt_w</p:attrName>
                                        </p:attrNameLst>
                                      </p:cBhvr>
                                      <p:tavLst>
                                        <p:tav tm="0">
                                          <p:val>
                                            <p:fltVal val="0"/>
                                          </p:val>
                                        </p:tav>
                                        <p:tav tm="100000">
                                          <p:val>
                                            <p:strVal val="#ppt_w"/>
                                          </p:val>
                                        </p:tav>
                                      </p:tavLst>
                                    </p:anim>
                                    <p:anim calcmode="lin" valueType="num">
                                      <p:cBhvr>
                                        <p:cTn id="36" dur="1000" fill="hold"/>
                                        <p:tgtEl>
                                          <p:spTgt spid="30"/>
                                        </p:tgtEl>
                                        <p:attrNameLst>
                                          <p:attrName>ppt_h</p:attrName>
                                        </p:attrNameLst>
                                      </p:cBhvr>
                                      <p:tavLst>
                                        <p:tav tm="0">
                                          <p:val>
                                            <p:fltVal val="0"/>
                                          </p:val>
                                        </p:tav>
                                        <p:tav tm="100000">
                                          <p:val>
                                            <p:strVal val="#ppt_h"/>
                                          </p:val>
                                        </p:tav>
                                      </p:tavLst>
                                    </p:anim>
                                    <p:anim calcmode="lin" valueType="num">
                                      <p:cBhvr>
                                        <p:cTn id="37" dur="1000" fill="hold"/>
                                        <p:tgtEl>
                                          <p:spTgt spid="30"/>
                                        </p:tgtEl>
                                        <p:attrNameLst>
                                          <p:attrName>style.rotation</p:attrName>
                                        </p:attrNameLst>
                                      </p:cBhvr>
                                      <p:tavLst>
                                        <p:tav tm="0">
                                          <p:val>
                                            <p:fltVal val="90"/>
                                          </p:val>
                                        </p:tav>
                                        <p:tav tm="100000">
                                          <p:val>
                                            <p:fltVal val="0"/>
                                          </p:val>
                                        </p:tav>
                                      </p:tavLst>
                                    </p:anim>
                                    <p:animEffect transition="in" filter="fade">
                                      <p:cBhvr>
                                        <p:cTn id="38" dur="10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par>
                                <p:cTn id="50" presetID="22" presetClass="entr" presetSubtype="4"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p:cTn id="57" dur="1000" fill="hold"/>
                                        <p:tgtEl>
                                          <p:spTgt spid="18"/>
                                        </p:tgtEl>
                                        <p:attrNameLst>
                                          <p:attrName>ppt_w</p:attrName>
                                        </p:attrNameLst>
                                      </p:cBhvr>
                                      <p:tavLst>
                                        <p:tav tm="0">
                                          <p:val>
                                            <p:fltVal val="0"/>
                                          </p:val>
                                        </p:tav>
                                        <p:tav tm="100000">
                                          <p:val>
                                            <p:strVal val="#ppt_w"/>
                                          </p:val>
                                        </p:tav>
                                      </p:tavLst>
                                    </p:anim>
                                    <p:anim calcmode="lin" valueType="num">
                                      <p:cBhvr>
                                        <p:cTn id="58" dur="1000" fill="hold"/>
                                        <p:tgtEl>
                                          <p:spTgt spid="18"/>
                                        </p:tgtEl>
                                        <p:attrNameLst>
                                          <p:attrName>ppt_h</p:attrName>
                                        </p:attrNameLst>
                                      </p:cBhvr>
                                      <p:tavLst>
                                        <p:tav tm="0">
                                          <p:val>
                                            <p:fltVal val="0"/>
                                          </p:val>
                                        </p:tav>
                                        <p:tav tm="100000">
                                          <p:val>
                                            <p:strVal val="#ppt_h"/>
                                          </p:val>
                                        </p:tav>
                                      </p:tavLst>
                                    </p:anim>
                                    <p:anim calcmode="lin" valueType="num">
                                      <p:cBhvr>
                                        <p:cTn id="59" dur="1000" fill="hold"/>
                                        <p:tgtEl>
                                          <p:spTgt spid="18"/>
                                        </p:tgtEl>
                                        <p:attrNameLst>
                                          <p:attrName>style.rotation</p:attrName>
                                        </p:attrNameLst>
                                      </p:cBhvr>
                                      <p:tavLst>
                                        <p:tav tm="0">
                                          <p:val>
                                            <p:fltVal val="90"/>
                                          </p:val>
                                        </p:tav>
                                        <p:tav tm="100000">
                                          <p:val>
                                            <p:fltVal val="0"/>
                                          </p:val>
                                        </p:tav>
                                      </p:tavLst>
                                    </p:anim>
                                    <p:animEffect transition="in" filter="fade">
                                      <p:cBhvr>
                                        <p:cTn id="60" dur="1000"/>
                                        <p:tgtEl>
                                          <p:spTgt spid="18"/>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1000" fill="hold"/>
                                        <p:tgtEl>
                                          <p:spTgt spid="19"/>
                                        </p:tgtEl>
                                        <p:attrNameLst>
                                          <p:attrName>ppt_w</p:attrName>
                                        </p:attrNameLst>
                                      </p:cBhvr>
                                      <p:tavLst>
                                        <p:tav tm="0">
                                          <p:val>
                                            <p:fltVal val="0"/>
                                          </p:val>
                                        </p:tav>
                                        <p:tav tm="100000">
                                          <p:val>
                                            <p:strVal val="#ppt_w"/>
                                          </p:val>
                                        </p:tav>
                                      </p:tavLst>
                                    </p:anim>
                                    <p:anim calcmode="lin" valueType="num">
                                      <p:cBhvr>
                                        <p:cTn id="64" dur="1000" fill="hold"/>
                                        <p:tgtEl>
                                          <p:spTgt spid="19"/>
                                        </p:tgtEl>
                                        <p:attrNameLst>
                                          <p:attrName>ppt_h</p:attrName>
                                        </p:attrNameLst>
                                      </p:cBhvr>
                                      <p:tavLst>
                                        <p:tav tm="0">
                                          <p:val>
                                            <p:fltVal val="0"/>
                                          </p:val>
                                        </p:tav>
                                        <p:tav tm="100000">
                                          <p:val>
                                            <p:strVal val="#ppt_h"/>
                                          </p:val>
                                        </p:tav>
                                      </p:tavLst>
                                    </p:anim>
                                    <p:anim calcmode="lin" valueType="num">
                                      <p:cBhvr>
                                        <p:cTn id="65" dur="1000" fill="hold"/>
                                        <p:tgtEl>
                                          <p:spTgt spid="19"/>
                                        </p:tgtEl>
                                        <p:attrNameLst>
                                          <p:attrName>style.rotation</p:attrName>
                                        </p:attrNameLst>
                                      </p:cBhvr>
                                      <p:tavLst>
                                        <p:tav tm="0">
                                          <p:val>
                                            <p:fltVal val="90"/>
                                          </p:val>
                                        </p:tav>
                                        <p:tav tm="100000">
                                          <p:val>
                                            <p:fltVal val="0"/>
                                          </p:val>
                                        </p:tav>
                                      </p:tavLst>
                                    </p:anim>
                                    <p:animEffect transition="in" filter="fade">
                                      <p:cBhvr>
                                        <p:cTn id="66" dur="10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1000" fill="hold"/>
                                        <p:tgtEl>
                                          <p:spTgt spid="22"/>
                                        </p:tgtEl>
                                        <p:attrNameLst>
                                          <p:attrName>ppt_w</p:attrName>
                                        </p:attrNameLst>
                                      </p:cBhvr>
                                      <p:tavLst>
                                        <p:tav tm="0">
                                          <p:val>
                                            <p:fltVal val="0"/>
                                          </p:val>
                                        </p:tav>
                                        <p:tav tm="100000">
                                          <p:val>
                                            <p:strVal val="#ppt_w"/>
                                          </p:val>
                                        </p:tav>
                                      </p:tavLst>
                                    </p:anim>
                                    <p:anim calcmode="lin" valueType="num">
                                      <p:cBhvr>
                                        <p:cTn id="72" dur="1000" fill="hold"/>
                                        <p:tgtEl>
                                          <p:spTgt spid="22"/>
                                        </p:tgtEl>
                                        <p:attrNameLst>
                                          <p:attrName>ppt_h</p:attrName>
                                        </p:attrNameLst>
                                      </p:cBhvr>
                                      <p:tavLst>
                                        <p:tav tm="0">
                                          <p:val>
                                            <p:fltVal val="0"/>
                                          </p:val>
                                        </p:tav>
                                        <p:tav tm="100000">
                                          <p:val>
                                            <p:strVal val="#ppt_h"/>
                                          </p:val>
                                        </p:tav>
                                      </p:tavLst>
                                    </p:anim>
                                    <p:anim calcmode="lin" valueType="num">
                                      <p:cBhvr>
                                        <p:cTn id="73" dur="1000" fill="hold"/>
                                        <p:tgtEl>
                                          <p:spTgt spid="22"/>
                                        </p:tgtEl>
                                        <p:attrNameLst>
                                          <p:attrName>style.rotation</p:attrName>
                                        </p:attrNameLst>
                                      </p:cBhvr>
                                      <p:tavLst>
                                        <p:tav tm="0">
                                          <p:val>
                                            <p:fltVal val="90"/>
                                          </p:val>
                                        </p:tav>
                                        <p:tav tm="100000">
                                          <p:val>
                                            <p:fltVal val="0"/>
                                          </p:val>
                                        </p:tav>
                                      </p:tavLst>
                                    </p:anim>
                                    <p:animEffect transition="in" filter="fade">
                                      <p:cBhvr>
                                        <p:cTn id="74" dur="1000"/>
                                        <p:tgtEl>
                                          <p:spTgt spid="22"/>
                                        </p:tgtEl>
                                      </p:cBhvr>
                                    </p:animEffect>
                                  </p:childTnLst>
                                </p:cTn>
                              </p:par>
                              <p:par>
                                <p:cTn id="75" presetID="3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p:cTn id="77" dur="1000" fill="hold"/>
                                        <p:tgtEl>
                                          <p:spTgt spid="27"/>
                                        </p:tgtEl>
                                        <p:attrNameLst>
                                          <p:attrName>ppt_w</p:attrName>
                                        </p:attrNameLst>
                                      </p:cBhvr>
                                      <p:tavLst>
                                        <p:tav tm="0">
                                          <p:val>
                                            <p:fltVal val="0"/>
                                          </p:val>
                                        </p:tav>
                                        <p:tav tm="100000">
                                          <p:val>
                                            <p:strVal val="#ppt_w"/>
                                          </p:val>
                                        </p:tav>
                                      </p:tavLst>
                                    </p:anim>
                                    <p:anim calcmode="lin" valueType="num">
                                      <p:cBhvr>
                                        <p:cTn id="78" dur="1000" fill="hold"/>
                                        <p:tgtEl>
                                          <p:spTgt spid="27"/>
                                        </p:tgtEl>
                                        <p:attrNameLst>
                                          <p:attrName>ppt_h</p:attrName>
                                        </p:attrNameLst>
                                      </p:cBhvr>
                                      <p:tavLst>
                                        <p:tav tm="0">
                                          <p:val>
                                            <p:fltVal val="0"/>
                                          </p:val>
                                        </p:tav>
                                        <p:tav tm="100000">
                                          <p:val>
                                            <p:strVal val="#ppt_h"/>
                                          </p:val>
                                        </p:tav>
                                      </p:tavLst>
                                    </p:anim>
                                    <p:anim calcmode="lin" valueType="num">
                                      <p:cBhvr>
                                        <p:cTn id="79" dur="1000" fill="hold"/>
                                        <p:tgtEl>
                                          <p:spTgt spid="27"/>
                                        </p:tgtEl>
                                        <p:attrNameLst>
                                          <p:attrName>style.rotation</p:attrName>
                                        </p:attrNameLst>
                                      </p:cBhvr>
                                      <p:tavLst>
                                        <p:tav tm="0">
                                          <p:val>
                                            <p:fltVal val="90"/>
                                          </p:val>
                                        </p:tav>
                                        <p:tav tm="100000">
                                          <p:val>
                                            <p:fltVal val="0"/>
                                          </p:val>
                                        </p:tav>
                                      </p:tavLst>
                                    </p:anim>
                                    <p:animEffect transition="in" filter="fade">
                                      <p:cBhvr>
                                        <p:cTn id="80" dur="1000"/>
                                        <p:tgtEl>
                                          <p:spTgt spid="27"/>
                                        </p:tgtEl>
                                      </p:cBhvr>
                                    </p:animEffect>
                                  </p:childTnLst>
                                </p:cTn>
                              </p:par>
                              <p:par>
                                <p:cTn id="81" presetID="31"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p:cTn id="83" dur="1000" fill="hold"/>
                                        <p:tgtEl>
                                          <p:spTgt spid="26"/>
                                        </p:tgtEl>
                                        <p:attrNameLst>
                                          <p:attrName>ppt_w</p:attrName>
                                        </p:attrNameLst>
                                      </p:cBhvr>
                                      <p:tavLst>
                                        <p:tav tm="0">
                                          <p:val>
                                            <p:fltVal val="0"/>
                                          </p:val>
                                        </p:tav>
                                        <p:tav tm="100000">
                                          <p:val>
                                            <p:strVal val="#ppt_w"/>
                                          </p:val>
                                        </p:tav>
                                      </p:tavLst>
                                    </p:anim>
                                    <p:anim calcmode="lin" valueType="num">
                                      <p:cBhvr>
                                        <p:cTn id="84" dur="1000" fill="hold"/>
                                        <p:tgtEl>
                                          <p:spTgt spid="26"/>
                                        </p:tgtEl>
                                        <p:attrNameLst>
                                          <p:attrName>ppt_h</p:attrName>
                                        </p:attrNameLst>
                                      </p:cBhvr>
                                      <p:tavLst>
                                        <p:tav tm="0">
                                          <p:val>
                                            <p:fltVal val="0"/>
                                          </p:val>
                                        </p:tav>
                                        <p:tav tm="100000">
                                          <p:val>
                                            <p:strVal val="#ppt_h"/>
                                          </p:val>
                                        </p:tav>
                                      </p:tavLst>
                                    </p:anim>
                                    <p:anim calcmode="lin" valueType="num">
                                      <p:cBhvr>
                                        <p:cTn id="85" dur="1000" fill="hold"/>
                                        <p:tgtEl>
                                          <p:spTgt spid="26"/>
                                        </p:tgtEl>
                                        <p:attrNameLst>
                                          <p:attrName>style.rotation</p:attrName>
                                        </p:attrNameLst>
                                      </p:cBhvr>
                                      <p:tavLst>
                                        <p:tav tm="0">
                                          <p:val>
                                            <p:fltVal val="90"/>
                                          </p:val>
                                        </p:tav>
                                        <p:tav tm="100000">
                                          <p:val>
                                            <p:fltVal val="0"/>
                                          </p:val>
                                        </p:tav>
                                      </p:tavLst>
                                    </p:anim>
                                    <p:animEffect transition="in" filter="fade">
                                      <p:cBhvr>
                                        <p:cTn id="86" dur="1000"/>
                                        <p:tgtEl>
                                          <p:spTgt spid="26"/>
                                        </p:tgtEl>
                                      </p:cBhvr>
                                    </p:animEffect>
                                  </p:childTnLst>
                                </p:cTn>
                              </p:par>
                              <p:par>
                                <p:cTn id="87" presetID="31"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p:cTn id="89" dur="1000" fill="hold"/>
                                        <p:tgtEl>
                                          <p:spTgt spid="47"/>
                                        </p:tgtEl>
                                        <p:attrNameLst>
                                          <p:attrName>ppt_w</p:attrName>
                                        </p:attrNameLst>
                                      </p:cBhvr>
                                      <p:tavLst>
                                        <p:tav tm="0">
                                          <p:val>
                                            <p:fltVal val="0"/>
                                          </p:val>
                                        </p:tav>
                                        <p:tav tm="100000">
                                          <p:val>
                                            <p:strVal val="#ppt_w"/>
                                          </p:val>
                                        </p:tav>
                                      </p:tavLst>
                                    </p:anim>
                                    <p:anim calcmode="lin" valueType="num">
                                      <p:cBhvr>
                                        <p:cTn id="90" dur="1000" fill="hold"/>
                                        <p:tgtEl>
                                          <p:spTgt spid="47"/>
                                        </p:tgtEl>
                                        <p:attrNameLst>
                                          <p:attrName>ppt_h</p:attrName>
                                        </p:attrNameLst>
                                      </p:cBhvr>
                                      <p:tavLst>
                                        <p:tav tm="0">
                                          <p:val>
                                            <p:fltVal val="0"/>
                                          </p:val>
                                        </p:tav>
                                        <p:tav tm="100000">
                                          <p:val>
                                            <p:strVal val="#ppt_h"/>
                                          </p:val>
                                        </p:tav>
                                      </p:tavLst>
                                    </p:anim>
                                    <p:anim calcmode="lin" valueType="num">
                                      <p:cBhvr>
                                        <p:cTn id="91" dur="1000" fill="hold"/>
                                        <p:tgtEl>
                                          <p:spTgt spid="47"/>
                                        </p:tgtEl>
                                        <p:attrNameLst>
                                          <p:attrName>style.rotation</p:attrName>
                                        </p:attrNameLst>
                                      </p:cBhvr>
                                      <p:tavLst>
                                        <p:tav tm="0">
                                          <p:val>
                                            <p:fltVal val="90"/>
                                          </p:val>
                                        </p:tav>
                                        <p:tav tm="100000">
                                          <p:val>
                                            <p:fltVal val="0"/>
                                          </p:val>
                                        </p:tav>
                                      </p:tavLst>
                                    </p:anim>
                                    <p:animEffect transition="in" filter="fade">
                                      <p:cBhvr>
                                        <p:cTn id="92" dur="1000"/>
                                        <p:tgtEl>
                                          <p:spTgt spid="47"/>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grpId="0" nodeType="click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p:cTn id="97" dur="1000" fill="hold"/>
                                        <p:tgtEl>
                                          <p:spTgt spid="23"/>
                                        </p:tgtEl>
                                        <p:attrNameLst>
                                          <p:attrName>ppt_w</p:attrName>
                                        </p:attrNameLst>
                                      </p:cBhvr>
                                      <p:tavLst>
                                        <p:tav tm="0">
                                          <p:val>
                                            <p:fltVal val="0"/>
                                          </p:val>
                                        </p:tav>
                                        <p:tav tm="100000">
                                          <p:val>
                                            <p:strVal val="#ppt_w"/>
                                          </p:val>
                                        </p:tav>
                                      </p:tavLst>
                                    </p:anim>
                                    <p:anim calcmode="lin" valueType="num">
                                      <p:cBhvr>
                                        <p:cTn id="98" dur="1000" fill="hold"/>
                                        <p:tgtEl>
                                          <p:spTgt spid="23"/>
                                        </p:tgtEl>
                                        <p:attrNameLst>
                                          <p:attrName>ppt_h</p:attrName>
                                        </p:attrNameLst>
                                      </p:cBhvr>
                                      <p:tavLst>
                                        <p:tav tm="0">
                                          <p:val>
                                            <p:fltVal val="0"/>
                                          </p:val>
                                        </p:tav>
                                        <p:tav tm="100000">
                                          <p:val>
                                            <p:strVal val="#ppt_h"/>
                                          </p:val>
                                        </p:tav>
                                      </p:tavLst>
                                    </p:anim>
                                    <p:anim calcmode="lin" valueType="num">
                                      <p:cBhvr>
                                        <p:cTn id="99" dur="1000" fill="hold"/>
                                        <p:tgtEl>
                                          <p:spTgt spid="23"/>
                                        </p:tgtEl>
                                        <p:attrNameLst>
                                          <p:attrName>style.rotation</p:attrName>
                                        </p:attrNameLst>
                                      </p:cBhvr>
                                      <p:tavLst>
                                        <p:tav tm="0">
                                          <p:val>
                                            <p:fltVal val="90"/>
                                          </p:val>
                                        </p:tav>
                                        <p:tav tm="100000">
                                          <p:val>
                                            <p:fltVal val="0"/>
                                          </p:val>
                                        </p:tav>
                                      </p:tavLst>
                                    </p:anim>
                                    <p:animEffect transition="in" filter="fade">
                                      <p:cBhvr>
                                        <p:cTn id="100" dur="1000"/>
                                        <p:tgtEl>
                                          <p:spTgt spid="23"/>
                                        </p:tgtEl>
                                      </p:cBhvr>
                                    </p:animEffect>
                                  </p:childTnLst>
                                </p:cTn>
                              </p:par>
                              <p:par>
                                <p:cTn id="101" presetID="3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anim calcmode="lin" valueType="num">
                                      <p:cBhvr>
                                        <p:cTn id="103" dur="1000" fill="hold"/>
                                        <p:tgtEl>
                                          <p:spTgt spid="48"/>
                                        </p:tgtEl>
                                        <p:attrNameLst>
                                          <p:attrName>ppt_w</p:attrName>
                                        </p:attrNameLst>
                                      </p:cBhvr>
                                      <p:tavLst>
                                        <p:tav tm="0">
                                          <p:val>
                                            <p:fltVal val="0"/>
                                          </p:val>
                                        </p:tav>
                                        <p:tav tm="100000">
                                          <p:val>
                                            <p:strVal val="#ppt_w"/>
                                          </p:val>
                                        </p:tav>
                                      </p:tavLst>
                                    </p:anim>
                                    <p:anim calcmode="lin" valueType="num">
                                      <p:cBhvr>
                                        <p:cTn id="104" dur="1000" fill="hold"/>
                                        <p:tgtEl>
                                          <p:spTgt spid="48"/>
                                        </p:tgtEl>
                                        <p:attrNameLst>
                                          <p:attrName>ppt_h</p:attrName>
                                        </p:attrNameLst>
                                      </p:cBhvr>
                                      <p:tavLst>
                                        <p:tav tm="0">
                                          <p:val>
                                            <p:fltVal val="0"/>
                                          </p:val>
                                        </p:tav>
                                        <p:tav tm="100000">
                                          <p:val>
                                            <p:strVal val="#ppt_h"/>
                                          </p:val>
                                        </p:tav>
                                      </p:tavLst>
                                    </p:anim>
                                    <p:anim calcmode="lin" valueType="num">
                                      <p:cBhvr>
                                        <p:cTn id="105" dur="1000" fill="hold"/>
                                        <p:tgtEl>
                                          <p:spTgt spid="48"/>
                                        </p:tgtEl>
                                        <p:attrNameLst>
                                          <p:attrName>style.rotation</p:attrName>
                                        </p:attrNameLst>
                                      </p:cBhvr>
                                      <p:tavLst>
                                        <p:tav tm="0">
                                          <p:val>
                                            <p:fltVal val="90"/>
                                          </p:val>
                                        </p:tav>
                                        <p:tav tm="100000">
                                          <p:val>
                                            <p:fltVal val="0"/>
                                          </p:val>
                                        </p:tav>
                                      </p:tavLst>
                                    </p:anim>
                                    <p:animEffect transition="in" filter="fade">
                                      <p:cBhvr>
                                        <p:cTn id="106" dur="1000"/>
                                        <p:tgtEl>
                                          <p:spTgt spid="48"/>
                                        </p:tgtEl>
                                      </p:cBhvr>
                                    </p:animEffect>
                                  </p:childTnLst>
                                </p:cTn>
                              </p:par>
                              <p:par>
                                <p:cTn id="107" presetID="31" presetClass="entr" presetSubtype="0" fill="hold" nodeType="with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p:cTn id="109" dur="1000" fill="hold"/>
                                        <p:tgtEl>
                                          <p:spTgt spid="25"/>
                                        </p:tgtEl>
                                        <p:attrNameLst>
                                          <p:attrName>ppt_w</p:attrName>
                                        </p:attrNameLst>
                                      </p:cBhvr>
                                      <p:tavLst>
                                        <p:tav tm="0">
                                          <p:val>
                                            <p:fltVal val="0"/>
                                          </p:val>
                                        </p:tav>
                                        <p:tav tm="100000">
                                          <p:val>
                                            <p:strVal val="#ppt_w"/>
                                          </p:val>
                                        </p:tav>
                                      </p:tavLst>
                                    </p:anim>
                                    <p:anim calcmode="lin" valueType="num">
                                      <p:cBhvr>
                                        <p:cTn id="110" dur="1000" fill="hold"/>
                                        <p:tgtEl>
                                          <p:spTgt spid="25"/>
                                        </p:tgtEl>
                                        <p:attrNameLst>
                                          <p:attrName>ppt_h</p:attrName>
                                        </p:attrNameLst>
                                      </p:cBhvr>
                                      <p:tavLst>
                                        <p:tav tm="0">
                                          <p:val>
                                            <p:fltVal val="0"/>
                                          </p:val>
                                        </p:tav>
                                        <p:tav tm="100000">
                                          <p:val>
                                            <p:strVal val="#ppt_h"/>
                                          </p:val>
                                        </p:tav>
                                      </p:tavLst>
                                    </p:anim>
                                    <p:anim calcmode="lin" valueType="num">
                                      <p:cBhvr>
                                        <p:cTn id="111" dur="1000" fill="hold"/>
                                        <p:tgtEl>
                                          <p:spTgt spid="25"/>
                                        </p:tgtEl>
                                        <p:attrNameLst>
                                          <p:attrName>style.rotation</p:attrName>
                                        </p:attrNameLst>
                                      </p:cBhvr>
                                      <p:tavLst>
                                        <p:tav tm="0">
                                          <p:val>
                                            <p:fltVal val="90"/>
                                          </p:val>
                                        </p:tav>
                                        <p:tav tm="100000">
                                          <p:val>
                                            <p:fltVal val="0"/>
                                          </p:val>
                                        </p:tav>
                                      </p:tavLst>
                                    </p:anim>
                                    <p:animEffect transition="in" filter="fade">
                                      <p:cBhvr>
                                        <p:cTn id="112" dur="1000"/>
                                        <p:tgtEl>
                                          <p:spTgt spid="25"/>
                                        </p:tgtEl>
                                      </p:cBhvr>
                                    </p:animEffect>
                                  </p:childTnLst>
                                </p:cTn>
                              </p:par>
                              <p:par>
                                <p:cTn id="113" presetID="31" presetClass="entr" presetSubtype="0" fill="hold" nodeType="withEffect">
                                  <p:stCondLst>
                                    <p:cond delay="0"/>
                                  </p:stCondLst>
                                  <p:childTnLst>
                                    <p:set>
                                      <p:cBhvr>
                                        <p:cTn id="114" dur="1" fill="hold">
                                          <p:stCondLst>
                                            <p:cond delay="0"/>
                                          </p:stCondLst>
                                        </p:cTn>
                                        <p:tgtEl>
                                          <p:spTgt spid="8"/>
                                        </p:tgtEl>
                                        <p:attrNameLst>
                                          <p:attrName>style.visibility</p:attrName>
                                        </p:attrNameLst>
                                      </p:cBhvr>
                                      <p:to>
                                        <p:strVal val="visible"/>
                                      </p:to>
                                    </p:set>
                                    <p:anim calcmode="lin" valueType="num">
                                      <p:cBhvr>
                                        <p:cTn id="115" dur="1000" fill="hold"/>
                                        <p:tgtEl>
                                          <p:spTgt spid="8"/>
                                        </p:tgtEl>
                                        <p:attrNameLst>
                                          <p:attrName>ppt_w</p:attrName>
                                        </p:attrNameLst>
                                      </p:cBhvr>
                                      <p:tavLst>
                                        <p:tav tm="0">
                                          <p:val>
                                            <p:fltVal val="0"/>
                                          </p:val>
                                        </p:tav>
                                        <p:tav tm="100000">
                                          <p:val>
                                            <p:strVal val="#ppt_w"/>
                                          </p:val>
                                        </p:tav>
                                      </p:tavLst>
                                    </p:anim>
                                    <p:anim calcmode="lin" valueType="num">
                                      <p:cBhvr>
                                        <p:cTn id="116" dur="1000" fill="hold"/>
                                        <p:tgtEl>
                                          <p:spTgt spid="8"/>
                                        </p:tgtEl>
                                        <p:attrNameLst>
                                          <p:attrName>ppt_h</p:attrName>
                                        </p:attrNameLst>
                                      </p:cBhvr>
                                      <p:tavLst>
                                        <p:tav tm="0">
                                          <p:val>
                                            <p:fltVal val="0"/>
                                          </p:val>
                                        </p:tav>
                                        <p:tav tm="100000">
                                          <p:val>
                                            <p:strVal val="#ppt_h"/>
                                          </p:val>
                                        </p:tav>
                                      </p:tavLst>
                                    </p:anim>
                                    <p:anim calcmode="lin" valueType="num">
                                      <p:cBhvr>
                                        <p:cTn id="117" dur="1000" fill="hold"/>
                                        <p:tgtEl>
                                          <p:spTgt spid="8"/>
                                        </p:tgtEl>
                                        <p:attrNameLst>
                                          <p:attrName>style.rotation</p:attrName>
                                        </p:attrNameLst>
                                      </p:cBhvr>
                                      <p:tavLst>
                                        <p:tav tm="0">
                                          <p:val>
                                            <p:fltVal val="90"/>
                                          </p:val>
                                        </p:tav>
                                        <p:tav tm="100000">
                                          <p:val>
                                            <p:fltVal val="0"/>
                                          </p:val>
                                        </p:tav>
                                      </p:tavLst>
                                    </p:anim>
                                    <p:animEffect transition="in" filter="fade">
                                      <p:cBhvr>
                                        <p:cTn id="118" dur="10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31" presetClass="entr" presetSubtype="0" fill="hold" grpId="0" nodeType="clickEffect">
                                  <p:stCondLst>
                                    <p:cond delay="0"/>
                                  </p:stCondLst>
                                  <p:childTnLst>
                                    <p:set>
                                      <p:cBhvr>
                                        <p:cTn id="122" dur="1" fill="hold">
                                          <p:stCondLst>
                                            <p:cond delay="0"/>
                                          </p:stCondLst>
                                        </p:cTn>
                                        <p:tgtEl>
                                          <p:spTgt spid="76"/>
                                        </p:tgtEl>
                                        <p:attrNameLst>
                                          <p:attrName>style.visibility</p:attrName>
                                        </p:attrNameLst>
                                      </p:cBhvr>
                                      <p:to>
                                        <p:strVal val="visible"/>
                                      </p:to>
                                    </p:set>
                                    <p:anim calcmode="lin" valueType="num">
                                      <p:cBhvr>
                                        <p:cTn id="123" dur="1000" fill="hold"/>
                                        <p:tgtEl>
                                          <p:spTgt spid="76"/>
                                        </p:tgtEl>
                                        <p:attrNameLst>
                                          <p:attrName>ppt_w</p:attrName>
                                        </p:attrNameLst>
                                      </p:cBhvr>
                                      <p:tavLst>
                                        <p:tav tm="0">
                                          <p:val>
                                            <p:fltVal val="0"/>
                                          </p:val>
                                        </p:tav>
                                        <p:tav tm="100000">
                                          <p:val>
                                            <p:strVal val="#ppt_w"/>
                                          </p:val>
                                        </p:tav>
                                      </p:tavLst>
                                    </p:anim>
                                    <p:anim calcmode="lin" valueType="num">
                                      <p:cBhvr>
                                        <p:cTn id="124" dur="1000" fill="hold"/>
                                        <p:tgtEl>
                                          <p:spTgt spid="76"/>
                                        </p:tgtEl>
                                        <p:attrNameLst>
                                          <p:attrName>ppt_h</p:attrName>
                                        </p:attrNameLst>
                                      </p:cBhvr>
                                      <p:tavLst>
                                        <p:tav tm="0">
                                          <p:val>
                                            <p:fltVal val="0"/>
                                          </p:val>
                                        </p:tav>
                                        <p:tav tm="100000">
                                          <p:val>
                                            <p:strVal val="#ppt_h"/>
                                          </p:val>
                                        </p:tav>
                                      </p:tavLst>
                                    </p:anim>
                                    <p:anim calcmode="lin" valueType="num">
                                      <p:cBhvr>
                                        <p:cTn id="125" dur="1000" fill="hold"/>
                                        <p:tgtEl>
                                          <p:spTgt spid="76"/>
                                        </p:tgtEl>
                                        <p:attrNameLst>
                                          <p:attrName>style.rotation</p:attrName>
                                        </p:attrNameLst>
                                      </p:cBhvr>
                                      <p:tavLst>
                                        <p:tav tm="0">
                                          <p:val>
                                            <p:fltVal val="90"/>
                                          </p:val>
                                        </p:tav>
                                        <p:tav tm="100000">
                                          <p:val>
                                            <p:fltVal val="0"/>
                                          </p:val>
                                        </p:tav>
                                      </p:tavLst>
                                    </p:anim>
                                    <p:animEffect transition="in" filter="fade">
                                      <p:cBhvr>
                                        <p:cTn id="126"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animBg="1"/>
      <p:bldP spid="22" grpId="0" animBg="1"/>
      <p:bldP spid="23" grpId="0" animBg="1"/>
      <p:bldP spid="7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CEC35F72-4B44-4AA3-BD87-BC3E6EC8398E}"/>
              </a:ext>
            </a:extLst>
          </p:cNvPr>
          <p:cNvSpPr>
            <a:spLocks noGrp="1"/>
          </p:cNvSpPr>
          <p:nvPr>
            <p:ph type="title"/>
          </p:nvPr>
        </p:nvSpPr>
        <p:spPr>
          <a:xfrm>
            <a:off x="28546" y="-228600"/>
            <a:ext cx="9039254" cy="990600"/>
          </a:xfrm>
        </p:spPr>
        <p:txBody>
          <a:bodyPr/>
          <a:lstStyle/>
          <a:p>
            <a:r>
              <a:rPr lang="en-US" dirty="0"/>
              <a:t>Types of Neural Networks</a:t>
            </a:r>
          </a:p>
        </p:txBody>
      </p:sp>
      <p:graphicFrame>
        <p:nvGraphicFramePr>
          <p:cNvPr id="39" name="Table 38">
            <a:extLst>
              <a:ext uri="{FF2B5EF4-FFF2-40B4-BE49-F238E27FC236}">
                <a16:creationId xmlns:a16="http://schemas.microsoft.com/office/drawing/2014/main" xmlns="" id="{F9D704C0-AFBE-4092-A9AF-6019E112BA25}"/>
              </a:ext>
            </a:extLst>
          </p:cNvPr>
          <p:cNvGraphicFramePr>
            <a:graphicFrameLocks noGrp="1"/>
          </p:cNvGraphicFramePr>
          <p:nvPr>
            <p:extLst>
              <p:ext uri="{D42A27DB-BD31-4B8C-83A1-F6EECF244321}">
                <p14:modId xmlns:p14="http://schemas.microsoft.com/office/powerpoint/2010/main" val="3166544021"/>
              </p:ext>
            </p:extLst>
          </p:nvPr>
        </p:nvGraphicFramePr>
        <p:xfrm>
          <a:off x="152400" y="2895600"/>
          <a:ext cx="9677400" cy="3770140"/>
        </p:xfrm>
        <a:graphic>
          <a:graphicData uri="http://schemas.openxmlformats.org/drawingml/2006/table">
            <a:tbl>
              <a:tblPr firstRow="1" bandRow="1"/>
              <a:tblGrid>
                <a:gridCol w="4838700">
                  <a:extLst>
                    <a:ext uri="{9D8B030D-6E8A-4147-A177-3AD203B41FA5}">
                      <a16:colId xmlns:a16="http://schemas.microsoft.com/office/drawing/2014/main" xmlns="" val="20000"/>
                    </a:ext>
                  </a:extLst>
                </a:gridCol>
                <a:gridCol w="4838700">
                  <a:extLst>
                    <a:ext uri="{9D8B030D-6E8A-4147-A177-3AD203B41FA5}">
                      <a16:colId xmlns:a16="http://schemas.microsoft.com/office/drawing/2014/main" xmlns="" val="20001"/>
                    </a:ext>
                  </a:extLst>
                </a:gridCol>
              </a:tblGrid>
              <a:tr h="252169">
                <a:tc>
                  <a:txBody>
                    <a:bodyPr/>
                    <a:lstStyle>
                      <a:lvl1pPr marL="0" algn="l" defTabSz="742950" rtl="0" eaLnBrk="1" latinLnBrk="0" hangingPunct="1">
                        <a:defRPr sz="1463" b="1" kern="1200">
                          <a:solidFill>
                            <a:schemeClr val="lt1"/>
                          </a:solidFill>
                          <a:latin typeface="Arial"/>
                        </a:defRPr>
                      </a:lvl1pPr>
                      <a:lvl2pPr marL="371475" algn="l" defTabSz="742950" rtl="0" eaLnBrk="1" latinLnBrk="0" hangingPunct="1">
                        <a:defRPr sz="1463" b="1" kern="1200">
                          <a:solidFill>
                            <a:schemeClr val="lt1"/>
                          </a:solidFill>
                          <a:latin typeface="Arial"/>
                        </a:defRPr>
                      </a:lvl2pPr>
                      <a:lvl3pPr marL="742950" algn="l" defTabSz="742950" rtl="0" eaLnBrk="1" latinLnBrk="0" hangingPunct="1">
                        <a:defRPr sz="1463" b="1" kern="1200">
                          <a:solidFill>
                            <a:schemeClr val="lt1"/>
                          </a:solidFill>
                          <a:latin typeface="Arial"/>
                        </a:defRPr>
                      </a:lvl3pPr>
                      <a:lvl4pPr marL="1114425" algn="l" defTabSz="742950" rtl="0" eaLnBrk="1" latinLnBrk="0" hangingPunct="1">
                        <a:defRPr sz="1463" b="1" kern="1200">
                          <a:solidFill>
                            <a:schemeClr val="lt1"/>
                          </a:solidFill>
                          <a:latin typeface="Arial"/>
                        </a:defRPr>
                      </a:lvl4pPr>
                      <a:lvl5pPr marL="1485900" algn="l" defTabSz="742950" rtl="0" eaLnBrk="1" latinLnBrk="0" hangingPunct="1">
                        <a:defRPr sz="1463" b="1" kern="1200">
                          <a:solidFill>
                            <a:schemeClr val="lt1"/>
                          </a:solidFill>
                          <a:latin typeface="Arial"/>
                        </a:defRPr>
                      </a:lvl5pPr>
                      <a:lvl6pPr marL="1857375" algn="l" defTabSz="742950" rtl="0" eaLnBrk="1" latinLnBrk="0" hangingPunct="1">
                        <a:defRPr sz="1463" b="1" kern="1200">
                          <a:solidFill>
                            <a:schemeClr val="lt1"/>
                          </a:solidFill>
                          <a:latin typeface="Arial"/>
                        </a:defRPr>
                      </a:lvl6pPr>
                      <a:lvl7pPr marL="2228850" algn="l" defTabSz="742950" rtl="0" eaLnBrk="1" latinLnBrk="0" hangingPunct="1">
                        <a:defRPr sz="1463" b="1" kern="1200">
                          <a:solidFill>
                            <a:schemeClr val="lt1"/>
                          </a:solidFill>
                          <a:latin typeface="Arial"/>
                        </a:defRPr>
                      </a:lvl7pPr>
                      <a:lvl8pPr marL="2600325" algn="l" defTabSz="742950" rtl="0" eaLnBrk="1" latinLnBrk="0" hangingPunct="1">
                        <a:defRPr sz="1463" b="1" kern="1200">
                          <a:solidFill>
                            <a:schemeClr val="lt1"/>
                          </a:solidFill>
                          <a:latin typeface="Arial"/>
                        </a:defRPr>
                      </a:lvl8pPr>
                      <a:lvl9pPr marL="2971800" algn="l" defTabSz="742950" rtl="0" eaLnBrk="1" latinLnBrk="0" hangingPunct="1">
                        <a:defRPr sz="1463" b="1" kern="1200">
                          <a:solidFill>
                            <a:schemeClr val="lt1"/>
                          </a:solidFill>
                          <a:latin typeface="Arial"/>
                        </a:defRPr>
                      </a:lvl9pPr>
                    </a:lstStyle>
                    <a:p>
                      <a:pPr algn="ctr"/>
                      <a:r>
                        <a:rPr lang="en-IN" sz="1200" dirty="0"/>
                        <a:t>Unlabelled (Unsupervised Learning)</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C7"/>
                    </a:solidFill>
                  </a:tcPr>
                </a:tc>
                <a:tc>
                  <a:txBody>
                    <a:bodyPr/>
                    <a:lstStyle>
                      <a:lvl1pPr marL="0" algn="l" defTabSz="742950" rtl="0" eaLnBrk="1" latinLnBrk="0" hangingPunct="1">
                        <a:defRPr sz="1463" b="1" kern="1200">
                          <a:solidFill>
                            <a:schemeClr val="lt1"/>
                          </a:solidFill>
                          <a:latin typeface="Arial"/>
                        </a:defRPr>
                      </a:lvl1pPr>
                      <a:lvl2pPr marL="371475" algn="l" defTabSz="742950" rtl="0" eaLnBrk="1" latinLnBrk="0" hangingPunct="1">
                        <a:defRPr sz="1463" b="1" kern="1200">
                          <a:solidFill>
                            <a:schemeClr val="lt1"/>
                          </a:solidFill>
                          <a:latin typeface="Arial"/>
                        </a:defRPr>
                      </a:lvl2pPr>
                      <a:lvl3pPr marL="742950" algn="l" defTabSz="742950" rtl="0" eaLnBrk="1" latinLnBrk="0" hangingPunct="1">
                        <a:defRPr sz="1463" b="1" kern="1200">
                          <a:solidFill>
                            <a:schemeClr val="lt1"/>
                          </a:solidFill>
                          <a:latin typeface="Arial"/>
                        </a:defRPr>
                      </a:lvl3pPr>
                      <a:lvl4pPr marL="1114425" algn="l" defTabSz="742950" rtl="0" eaLnBrk="1" latinLnBrk="0" hangingPunct="1">
                        <a:defRPr sz="1463" b="1" kern="1200">
                          <a:solidFill>
                            <a:schemeClr val="lt1"/>
                          </a:solidFill>
                          <a:latin typeface="Arial"/>
                        </a:defRPr>
                      </a:lvl4pPr>
                      <a:lvl5pPr marL="1485900" algn="l" defTabSz="742950" rtl="0" eaLnBrk="1" latinLnBrk="0" hangingPunct="1">
                        <a:defRPr sz="1463" b="1" kern="1200">
                          <a:solidFill>
                            <a:schemeClr val="lt1"/>
                          </a:solidFill>
                          <a:latin typeface="Arial"/>
                        </a:defRPr>
                      </a:lvl5pPr>
                      <a:lvl6pPr marL="1857375" algn="l" defTabSz="742950" rtl="0" eaLnBrk="1" latinLnBrk="0" hangingPunct="1">
                        <a:defRPr sz="1463" b="1" kern="1200">
                          <a:solidFill>
                            <a:schemeClr val="lt1"/>
                          </a:solidFill>
                          <a:latin typeface="Arial"/>
                        </a:defRPr>
                      </a:lvl6pPr>
                      <a:lvl7pPr marL="2228850" algn="l" defTabSz="742950" rtl="0" eaLnBrk="1" latinLnBrk="0" hangingPunct="1">
                        <a:defRPr sz="1463" b="1" kern="1200">
                          <a:solidFill>
                            <a:schemeClr val="lt1"/>
                          </a:solidFill>
                          <a:latin typeface="Arial"/>
                        </a:defRPr>
                      </a:lvl7pPr>
                      <a:lvl8pPr marL="2600325" algn="l" defTabSz="742950" rtl="0" eaLnBrk="1" latinLnBrk="0" hangingPunct="1">
                        <a:defRPr sz="1463" b="1" kern="1200">
                          <a:solidFill>
                            <a:schemeClr val="lt1"/>
                          </a:solidFill>
                          <a:latin typeface="Arial"/>
                        </a:defRPr>
                      </a:lvl8pPr>
                      <a:lvl9pPr marL="2971800" algn="l" defTabSz="742950" rtl="0" eaLnBrk="1" latinLnBrk="0" hangingPunct="1">
                        <a:defRPr sz="1463" b="1" kern="1200">
                          <a:solidFill>
                            <a:schemeClr val="lt1"/>
                          </a:solidFill>
                          <a:latin typeface="Arial"/>
                        </a:defRPr>
                      </a:lvl9pPr>
                    </a:lstStyle>
                    <a:p>
                      <a:pPr algn="ctr"/>
                      <a:r>
                        <a:rPr lang="en-IN" sz="1200" dirty="0"/>
                        <a:t>Labelled (Supervised</a:t>
                      </a:r>
                      <a:r>
                        <a:rPr lang="en-IN" sz="1200" baseline="0" dirty="0"/>
                        <a:t> Learning</a:t>
                      </a:r>
                      <a:r>
                        <a:rPr lang="en-IN" dirty="0"/>
                        <a:t>)</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C7"/>
                    </a:solidFill>
                  </a:tcPr>
                </a:tc>
                <a:extLst>
                  <a:ext uri="{0D108BD9-81ED-4DB2-BD59-A6C34878D82A}">
                    <a16:rowId xmlns:a16="http://schemas.microsoft.com/office/drawing/2014/main" xmlns="" val="10000"/>
                  </a:ext>
                </a:extLst>
              </a:tr>
              <a:tr h="875220">
                <a:tc rowSpan="2">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r>
                        <a:rPr lang="en-IN" sz="1200" dirty="0"/>
                        <a:t>Feature Extraction </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40000"/>
                      </a:srgbClr>
                    </a:solidFill>
                  </a:tcPr>
                </a:tc>
                <a:tc>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Arial"/>
                          <a:ea typeface="+mn-ea"/>
                          <a:cs typeface="+mn-cs"/>
                        </a:rPr>
                        <a:t>Text Processing</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40000"/>
                      </a:srgbClr>
                    </a:solidFill>
                  </a:tcPr>
                </a:tc>
                <a:extLst>
                  <a:ext uri="{0D108BD9-81ED-4DB2-BD59-A6C34878D82A}">
                    <a16:rowId xmlns:a16="http://schemas.microsoft.com/office/drawing/2014/main" xmlns="" val="10001"/>
                  </a:ext>
                </a:extLst>
              </a:tr>
              <a:tr h="990600">
                <a:tc vMerge="1">
                  <a:txBody>
                    <a:bodyPr/>
                    <a:lstStyle/>
                    <a:p>
                      <a:endParaRPr lang="en-IN"/>
                    </a:p>
                  </a:txBody>
                  <a:tcPr/>
                </a:tc>
                <a:tc>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Arial"/>
                          <a:ea typeface="+mn-ea"/>
                          <a:cs typeface="+mn-cs"/>
                        </a:rPr>
                        <a:t>Image Recognition</a:t>
                      </a:r>
                    </a:p>
                    <a:p>
                      <a:endParaRPr lang="en-IN"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20000"/>
                      </a:srgbClr>
                    </a:solidFill>
                  </a:tcPr>
                </a:tc>
                <a:extLst>
                  <a:ext uri="{0D108BD9-81ED-4DB2-BD59-A6C34878D82A}">
                    <a16:rowId xmlns:a16="http://schemas.microsoft.com/office/drawing/2014/main" xmlns="" val="10002"/>
                  </a:ext>
                </a:extLst>
              </a:tr>
              <a:tr h="717081">
                <a:tc rowSpan="2">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200" dirty="0">
                          <a:latin typeface="+mn-lt"/>
                        </a:rPr>
                        <a:t>Pattern Recognition</a:t>
                      </a:r>
                    </a:p>
                    <a:p>
                      <a:endParaRPr lang="en-IN"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40000"/>
                      </a:srgbClr>
                    </a:solidFill>
                  </a:tcPr>
                </a:tc>
                <a:tc>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200" dirty="0">
                          <a:latin typeface="+mn-lt"/>
                        </a:rPr>
                        <a:t>Object Detection</a:t>
                      </a:r>
                    </a:p>
                    <a:p>
                      <a:endParaRPr lang="en-IN" sz="12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40000"/>
                      </a:srgbClr>
                    </a:solidFill>
                  </a:tcPr>
                </a:tc>
                <a:extLst>
                  <a:ext uri="{0D108BD9-81ED-4DB2-BD59-A6C34878D82A}">
                    <a16:rowId xmlns:a16="http://schemas.microsoft.com/office/drawing/2014/main" xmlns="" val="10003"/>
                  </a:ext>
                </a:extLst>
              </a:tr>
              <a:tr h="502119">
                <a:tc vMerge="1">
                  <a:txBody>
                    <a:bodyPr/>
                    <a:lstStyle/>
                    <a:p>
                      <a:endParaRPr lang="en-IN"/>
                    </a:p>
                  </a:txBody>
                  <a:tcPr/>
                </a:tc>
                <a:tc>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200" dirty="0">
                          <a:latin typeface="+mn-lt"/>
                        </a:rPr>
                        <a:t>Speech recognition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20000"/>
                      </a:srgbClr>
                    </a:solidFill>
                  </a:tcPr>
                </a:tc>
                <a:extLst>
                  <a:ext uri="{0D108BD9-81ED-4DB2-BD59-A6C34878D82A}">
                    <a16:rowId xmlns:a16="http://schemas.microsoft.com/office/drawing/2014/main" xmlns="" val="10004"/>
                  </a:ext>
                </a:extLst>
              </a:tr>
              <a:tr h="370731">
                <a:tc>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indent="0">
                        <a:buFont typeface="Arial" panose="020B0604020202020204" pitchFamily="34" charset="0"/>
                        <a:buNone/>
                      </a:pPr>
                      <a:r>
                        <a:rPr lang="en-IN" sz="1100" dirty="0"/>
                        <a:t>Examples – </a:t>
                      </a:r>
                      <a:r>
                        <a:rPr lang="en-US" sz="1100" dirty="0">
                          <a:solidFill>
                            <a:schemeClr val="accent1">
                              <a:lumMod val="75000"/>
                            </a:schemeClr>
                          </a:solidFill>
                        </a:rPr>
                        <a:t>RBM</a:t>
                      </a:r>
                      <a:r>
                        <a:rPr lang="en-US" sz="1100" baseline="0" dirty="0">
                          <a:solidFill>
                            <a:schemeClr val="accent1">
                              <a:lumMod val="75000"/>
                            </a:schemeClr>
                          </a:solidFill>
                        </a:rPr>
                        <a:t>, </a:t>
                      </a:r>
                      <a:r>
                        <a:rPr lang="en-US" sz="1100" dirty="0">
                          <a:solidFill>
                            <a:schemeClr val="accent1">
                              <a:lumMod val="75000"/>
                            </a:schemeClr>
                          </a:solidFill>
                        </a:rPr>
                        <a:t>Auto-encoders</a:t>
                      </a:r>
                      <a:endParaRPr lang="en-IN"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40000"/>
                      </a:srgbClr>
                    </a:solidFill>
                  </a:tcPr>
                </a:tc>
                <a:tc>
                  <a:txBody>
                    <a:bodyPr/>
                    <a:lstStyle>
                      <a:lvl1pPr marL="0" algn="l" defTabSz="742950" rtl="0" eaLnBrk="1" latinLnBrk="0" hangingPunct="1">
                        <a:defRPr sz="1463" kern="1200">
                          <a:solidFill>
                            <a:schemeClr val="dk1"/>
                          </a:solidFill>
                          <a:latin typeface="Arial"/>
                        </a:defRPr>
                      </a:lvl1pPr>
                      <a:lvl2pPr marL="371475" algn="l" defTabSz="742950" rtl="0" eaLnBrk="1" latinLnBrk="0" hangingPunct="1">
                        <a:defRPr sz="1463" kern="1200">
                          <a:solidFill>
                            <a:schemeClr val="dk1"/>
                          </a:solidFill>
                          <a:latin typeface="Arial"/>
                        </a:defRPr>
                      </a:lvl2pPr>
                      <a:lvl3pPr marL="742950" algn="l" defTabSz="742950" rtl="0" eaLnBrk="1" latinLnBrk="0" hangingPunct="1">
                        <a:defRPr sz="1463" kern="1200">
                          <a:solidFill>
                            <a:schemeClr val="dk1"/>
                          </a:solidFill>
                          <a:latin typeface="Arial"/>
                        </a:defRPr>
                      </a:lvl3pPr>
                      <a:lvl4pPr marL="1114425" algn="l" defTabSz="742950" rtl="0" eaLnBrk="1" latinLnBrk="0" hangingPunct="1">
                        <a:defRPr sz="1463" kern="1200">
                          <a:solidFill>
                            <a:schemeClr val="dk1"/>
                          </a:solidFill>
                          <a:latin typeface="Arial"/>
                        </a:defRPr>
                      </a:lvl4pPr>
                      <a:lvl5pPr marL="1485900" algn="l" defTabSz="742950" rtl="0" eaLnBrk="1" latinLnBrk="0" hangingPunct="1">
                        <a:defRPr sz="1463" kern="1200">
                          <a:solidFill>
                            <a:schemeClr val="dk1"/>
                          </a:solidFill>
                          <a:latin typeface="Arial"/>
                        </a:defRPr>
                      </a:lvl5pPr>
                      <a:lvl6pPr marL="1857375" algn="l" defTabSz="742950" rtl="0" eaLnBrk="1" latinLnBrk="0" hangingPunct="1">
                        <a:defRPr sz="1463" kern="1200">
                          <a:solidFill>
                            <a:schemeClr val="dk1"/>
                          </a:solidFill>
                          <a:latin typeface="Arial"/>
                        </a:defRPr>
                      </a:lvl6pPr>
                      <a:lvl7pPr marL="2228850" algn="l" defTabSz="742950" rtl="0" eaLnBrk="1" latinLnBrk="0" hangingPunct="1">
                        <a:defRPr sz="1463" kern="1200">
                          <a:solidFill>
                            <a:schemeClr val="dk1"/>
                          </a:solidFill>
                          <a:latin typeface="Arial"/>
                        </a:defRPr>
                      </a:lvl7pPr>
                      <a:lvl8pPr marL="2600325" algn="l" defTabSz="742950" rtl="0" eaLnBrk="1" latinLnBrk="0" hangingPunct="1">
                        <a:defRPr sz="1463" kern="1200">
                          <a:solidFill>
                            <a:schemeClr val="dk1"/>
                          </a:solidFill>
                          <a:latin typeface="Arial"/>
                        </a:defRPr>
                      </a:lvl8pPr>
                      <a:lvl9pPr marL="2971800" algn="l" defTabSz="742950" rtl="0" eaLnBrk="1" latinLnBrk="0" hangingPunct="1">
                        <a:defRPr sz="1463" kern="1200">
                          <a:solidFill>
                            <a:schemeClr val="dk1"/>
                          </a:solidFill>
                          <a:latin typeface="Arial"/>
                        </a:defRPr>
                      </a:lvl9pPr>
                    </a:lstStyle>
                    <a:p>
                      <a:pPr marL="0" indent="0">
                        <a:buFont typeface="Arial" panose="020B0604020202020204" pitchFamily="34" charset="0"/>
                        <a:buNone/>
                      </a:pPr>
                      <a:r>
                        <a:rPr lang="en-IN" sz="1100" dirty="0"/>
                        <a:t>Examples - </a:t>
                      </a:r>
                      <a:r>
                        <a:rPr lang="en-US" sz="1100" dirty="0">
                          <a:solidFill>
                            <a:schemeClr val="accent1">
                              <a:lumMod val="75000"/>
                            </a:schemeClr>
                          </a:solidFill>
                        </a:rPr>
                        <a:t>RNTN, RECURRENT NET, DBN, CONVOLUTIONAL NET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7">
                        <a:tint val="40000"/>
                      </a:srgbClr>
                    </a:solidFill>
                  </a:tcPr>
                </a:tc>
                <a:extLst>
                  <a:ext uri="{0D108BD9-81ED-4DB2-BD59-A6C34878D82A}">
                    <a16:rowId xmlns:a16="http://schemas.microsoft.com/office/drawing/2014/main" xmlns="" val="10005"/>
                  </a:ext>
                </a:extLst>
              </a:tr>
            </a:tbl>
          </a:graphicData>
        </a:graphic>
      </p:graphicFrame>
      <p:pic>
        <p:nvPicPr>
          <p:cNvPr id="40" name="Picture 39">
            <a:extLst>
              <a:ext uri="{FF2B5EF4-FFF2-40B4-BE49-F238E27FC236}">
                <a16:creationId xmlns:a16="http://schemas.microsoft.com/office/drawing/2014/main" xmlns="" id="{38E6B518-6441-417A-A191-DB0D7494D096}"/>
              </a:ext>
            </a:extLst>
          </p:cNvPr>
          <p:cNvPicPr>
            <a:picLocks noChangeAspect="1"/>
          </p:cNvPicPr>
          <p:nvPr/>
        </p:nvPicPr>
        <p:blipFill>
          <a:blip r:embed="rId2"/>
          <a:stretch>
            <a:fillRect/>
          </a:stretch>
        </p:blipFill>
        <p:spPr>
          <a:xfrm>
            <a:off x="231079" y="4151140"/>
            <a:ext cx="1338436" cy="685570"/>
          </a:xfrm>
          <a:prstGeom prst="rect">
            <a:avLst/>
          </a:prstGeom>
        </p:spPr>
      </p:pic>
      <p:pic>
        <p:nvPicPr>
          <p:cNvPr id="41" name="Picture 40">
            <a:extLst>
              <a:ext uri="{FF2B5EF4-FFF2-40B4-BE49-F238E27FC236}">
                <a16:creationId xmlns:a16="http://schemas.microsoft.com/office/drawing/2014/main" xmlns="" id="{85C720D4-1BE8-4A40-A726-CCAC20A5F39A}"/>
              </a:ext>
            </a:extLst>
          </p:cNvPr>
          <p:cNvPicPr>
            <a:picLocks noChangeAspect="1"/>
          </p:cNvPicPr>
          <p:nvPr/>
        </p:nvPicPr>
        <p:blipFill>
          <a:blip r:embed="rId3"/>
          <a:stretch>
            <a:fillRect/>
          </a:stretch>
        </p:blipFill>
        <p:spPr>
          <a:xfrm>
            <a:off x="2193280" y="4151141"/>
            <a:ext cx="724512" cy="678945"/>
          </a:xfrm>
          <a:prstGeom prst="rect">
            <a:avLst/>
          </a:prstGeom>
        </p:spPr>
      </p:pic>
      <p:pic>
        <p:nvPicPr>
          <p:cNvPr id="42" name="Picture 41">
            <a:extLst>
              <a:ext uri="{FF2B5EF4-FFF2-40B4-BE49-F238E27FC236}">
                <a16:creationId xmlns:a16="http://schemas.microsoft.com/office/drawing/2014/main" xmlns="" id="{14E7EA74-E382-496B-AFF8-62E9382BDE0C}"/>
              </a:ext>
            </a:extLst>
          </p:cNvPr>
          <p:cNvPicPr>
            <a:picLocks noChangeAspect="1"/>
          </p:cNvPicPr>
          <p:nvPr/>
        </p:nvPicPr>
        <p:blipFill>
          <a:blip r:embed="rId4"/>
          <a:stretch>
            <a:fillRect/>
          </a:stretch>
        </p:blipFill>
        <p:spPr>
          <a:xfrm>
            <a:off x="3724919" y="4151140"/>
            <a:ext cx="419713" cy="678946"/>
          </a:xfrm>
          <a:prstGeom prst="rect">
            <a:avLst/>
          </a:prstGeom>
        </p:spPr>
      </p:pic>
      <p:cxnSp>
        <p:nvCxnSpPr>
          <p:cNvPr id="43" name="Straight Arrow Connector 42">
            <a:extLst>
              <a:ext uri="{FF2B5EF4-FFF2-40B4-BE49-F238E27FC236}">
                <a16:creationId xmlns:a16="http://schemas.microsoft.com/office/drawing/2014/main" xmlns="" id="{E1AFFA70-2E59-4443-AAE4-1EB0517235DE}"/>
              </a:ext>
            </a:extLst>
          </p:cNvPr>
          <p:cNvCxnSpPr>
            <a:cxnSpLocks/>
          </p:cNvCxnSpPr>
          <p:nvPr/>
        </p:nvCxnSpPr>
        <p:spPr>
          <a:xfrm flipV="1">
            <a:off x="1569515" y="4608340"/>
            <a:ext cx="610349" cy="1"/>
          </a:xfrm>
          <a:prstGeom prst="straightConnector1">
            <a:avLst/>
          </a:prstGeom>
          <a:noFill/>
          <a:ln w="9525" cap="flat" cmpd="sng" algn="ctr">
            <a:solidFill>
              <a:srgbClr val="998C85"/>
            </a:solidFill>
            <a:prstDash val="solid"/>
            <a:tailEnd type="triangle"/>
          </a:ln>
          <a:effectLst/>
        </p:spPr>
      </p:cxnSp>
      <p:cxnSp>
        <p:nvCxnSpPr>
          <p:cNvPr id="44" name="Straight Arrow Connector 43">
            <a:extLst>
              <a:ext uri="{FF2B5EF4-FFF2-40B4-BE49-F238E27FC236}">
                <a16:creationId xmlns:a16="http://schemas.microsoft.com/office/drawing/2014/main" xmlns="" id="{E95CB409-D55D-4120-9E58-EF43E90A6D59}"/>
              </a:ext>
            </a:extLst>
          </p:cNvPr>
          <p:cNvCxnSpPr>
            <a:cxnSpLocks/>
          </p:cNvCxnSpPr>
          <p:nvPr/>
        </p:nvCxnSpPr>
        <p:spPr>
          <a:xfrm>
            <a:off x="2923562" y="4608341"/>
            <a:ext cx="801357" cy="0"/>
          </a:xfrm>
          <a:prstGeom prst="straightConnector1">
            <a:avLst/>
          </a:prstGeom>
          <a:noFill/>
          <a:ln w="9525" cap="flat" cmpd="sng" algn="ctr">
            <a:solidFill>
              <a:srgbClr val="998C85"/>
            </a:solidFill>
            <a:prstDash val="solid"/>
            <a:tailEnd type="triangle"/>
          </a:ln>
          <a:effectLst/>
        </p:spPr>
      </p:cxnSp>
      <p:sp>
        <p:nvSpPr>
          <p:cNvPr id="45" name="TextBox 44">
            <a:extLst>
              <a:ext uri="{FF2B5EF4-FFF2-40B4-BE49-F238E27FC236}">
                <a16:creationId xmlns:a16="http://schemas.microsoft.com/office/drawing/2014/main" xmlns="" id="{EA3D3727-2293-44D3-96D9-199EE03A5D01}"/>
              </a:ext>
            </a:extLst>
          </p:cNvPr>
          <p:cNvSpPr txBox="1"/>
          <p:nvPr/>
        </p:nvSpPr>
        <p:spPr>
          <a:xfrm>
            <a:off x="1547812" y="4372299"/>
            <a:ext cx="632052" cy="230832"/>
          </a:xfrm>
          <a:prstGeom prst="rect">
            <a:avLst/>
          </a:prstGeom>
          <a:noFill/>
        </p:spPr>
        <p:txBody>
          <a:bodyPr wrap="square" rtlCol="0">
            <a:spAutoFit/>
          </a:bodyPr>
          <a:lstStyle/>
          <a:p>
            <a:r>
              <a:rPr lang="en-US" sz="900" dirty="0">
                <a:solidFill>
                  <a:srgbClr val="998C85">
                    <a:lumMod val="50000"/>
                  </a:srgbClr>
                </a:solidFill>
                <a:latin typeface="Arial"/>
              </a:rPr>
              <a:t>Feature</a:t>
            </a:r>
          </a:p>
        </p:txBody>
      </p:sp>
      <p:sp>
        <p:nvSpPr>
          <p:cNvPr id="46" name="TextBox 45">
            <a:extLst>
              <a:ext uri="{FF2B5EF4-FFF2-40B4-BE49-F238E27FC236}">
                <a16:creationId xmlns:a16="http://schemas.microsoft.com/office/drawing/2014/main" xmlns="" id="{37182776-DB51-46C7-80CF-207C3218F2C8}"/>
              </a:ext>
            </a:extLst>
          </p:cNvPr>
          <p:cNvSpPr txBox="1"/>
          <p:nvPr/>
        </p:nvSpPr>
        <p:spPr>
          <a:xfrm>
            <a:off x="3112527" y="4242066"/>
            <a:ext cx="513456" cy="369332"/>
          </a:xfrm>
          <a:prstGeom prst="rect">
            <a:avLst/>
          </a:prstGeom>
          <a:noFill/>
        </p:spPr>
        <p:txBody>
          <a:bodyPr wrap="square" rtlCol="0">
            <a:spAutoFit/>
          </a:bodyPr>
          <a:lstStyle/>
          <a:p>
            <a:r>
              <a:rPr lang="en-US" sz="900" dirty="0">
                <a:solidFill>
                  <a:srgbClr val="998C85">
                    <a:lumMod val="50000"/>
                  </a:srgbClr>
                </a:solidFill>
                <a:latin typeface="Arial"/>
              </a:rPr>
              <a:t>Visual </a:t>
            </a:r>
          </a:p>
          <a:p>
            <a:r>
              <a:rPr lang="en-US" sz="900" dirty="0">
                <a:solidFill>
                  <a:srgbClr val="998C85">
                    <a:lumMod val="50000"/>
                  </a:srgbClr>
                </a:solidFill>
                <a:latin typeface="Arial"/>
              </a:rPr>
              <a:t>Words</a:t>
            </a:r>
          </a:p>
        </p:txBody>
      </p:sp>
      <p:pic>
        <p:nvPicPr>
          <p:cNvPr id="47" name="Picture 46">
            <a:extLst>
              <a:ext uri="{FF2B5EF4-FFF2-40B4-BE49-F238E27FC236}">
                <a16:creationId xmlns:a16="http://schemas.microsoft.com/office/drawing/2014/main" xmlns="" id="{1BD3CDC4-D570-4197-AFBC-4DEDC9924EA9}"/>
              </a:ext>
            </a:extLst>
          </p:cNvPr>
          <p:cNvPicPr>
            <a:picLocks noChangeAspect="1"/>
          </p:cNvPicPr>
          <p:nvPr/>
        </p:nvPicPr>
        <p:blipFill>
          <a:blip r:embed="rId5"/>
          <a:stretch>
            <a:fillRect/>
          </a:stretch>
        </p:blipFill>
        <p:spPr>
          <a:xfrm>
            <a:off x="326519" y="5341765"/>
            <a:ext cx="933449" cy="818681"/>
          </a:xfrm>
          <a:prstGeom prst="rect">
            <a:avLst/>
          </a:prstGeom>
        </p:spPr>
      </p:pic>
      <p:sp>
        <p:nvSpPr>
          <p:cNvPr id="48" name="TextBox 47">
            <a:extLst>
              <a:ext uri="{FF2B5EF4-FFF2-40B4-BE49-F238E27FC236}">
                <a16:creationId xmlns:a16="http://schemas.microsoft.com/office/drawing/2014/main" xmlns="" id="{213BDBF5-CCC1-4329-B1B3-619386224309}"/>
              </a:ext>
            </a:extLst>
          </p:cNvPr>
          <p:cNvSpPr txBox="1"/>
          <p:nvPr/>
        </p:nvSpPr>
        <p:spPr>
          <a:xfrm>
            <a:off x="1478015" y="5371663"/>
            <a:ext cx="2827261" cy="800219"/>
          </a:xfrm>
          <a:prstGeom prst="rect">
            <a:avLst/>
          </a:prstGeom>
          <a:noFill/>
        </p:spPr>
        <p:txBody>
          <a:bodyPr wrap="square" rtlCol="0">
            <a:spAutoFit/>
          </a:bodyPr>
          <a:lstStyle/>
          <a:p>
            <a:pPr marL="171450" indent="-171450">
              <a:buFont typeface="Wingdings" panose="05000000000000000000" pitchFamily="2" charset="2"/>
              <a:buChar char="Ø"/>
            </a:pPr>
            <a:r>
              <a:rPr lang="en-IN" sz="1200" dirty="0">
                <a:solidFill>
                  <a:srgbClr val="263147"/>
                </a:solidFill>
                <a:latin typeface="Arial"/>
              </a:rPr>
              <a:t>Stock Market Forecasting</a:t>
            </a:r>
          </a:p>
          <a:p>
            <a:pPr marL="171450" indent="-171450">
              <a:buFont typeface="Wingdings" panose="05000000000000000000" pitchFamily="2" charset="2"/>
              <a:buChar char="Ø"/>
            </a:pPr>
            <a:r>
              <a:rPr lang="en-IN" sz="1200" dirty="0">
                <a:solidFill>
                  <a:srgbClr val="263147"/>
                </a:solidFill>
                <a:latin typeface="Arial"/>
              </a:rPr>
              <a:t>Text Generation</a:t>
            </a:r>
          </a:p>
          <a:p>
            <a:pPr marL="171450" indent="-171450">
              <a:buFont typeface="Wingdings" panose="05000000000000000000" pitchFamily="2" charset="2"/>
              <a:buChar char="Ø"/>
            </a:pPr>
            <a:r>
              <a:rPr lang="en-IN" sz="1200" dirty="0">
                <a:solidFill>
                  <a:srgbClr val="263147"/>
                </a:solidFill>
                <a:latin typeface="Arial"/>
              </a:rPr>
              <a:t>Signature Verification</a:t>
            </a:r>
          </a:p>
          <a:p>
            <a:pPr marL="171450" indent="-171450">
              <a:buFont typeface="Wingdings" panose="05000000000000000000" pitchFamily="2" charset="2"/>
              <a:buChar char="Ø"/>
            </a:pPr>
            <a:endParaRPr lang="en-IN" sz="1000" dirty="0" err="1">
              <a:solidFill>
                <a:srgbClr val="998C85">
                  <a:lumMod val="50000"/>
                </a:srgbClr>
              </a:solidFill>
              <a:latin typeface="Arial"/>
            </a:endParaRPr>
          </a:p>
        </p:txBody>
      </p:sp>
      <p:sp>
        <p:nvSpPr>
          <p:cNvPr id="49" name="TextBox 48">
            <a:extLst>
              <a:ext uri="{FF2B5EF4-FFF2-40B4-BE49-F238E27FC236}">
                <a16:creationId xmlns:a16="http://schemas.microsoft.com/office/drawing/2014/main" xmlns="" id="{60B3E160-935B-45B3-9C1F-5E0BDBE7D72F}"/>
              </a:ext>
            </a:extLst>
          </p:cNvPr>
          <p:cNvSpPr txBox="1"/>
          <p:nvPr/>
        </p:nvSpPr>
        <p:spPr>
          <a:xfrm>
            <a:off x="228600" y="3567853"/>
            <a:ext cx="4207177" cy="430887"/>
          </a:xfrm>
          <a:prstGeom prst="rect">
            <a:avLst/>
          </a:prstGeom>
          <a:noFill/>
        </p:spPr>
        <p:txBody>
          <a:bodyPr wrap="square" rtlCol="0">
            <a:spAutoFit/>
          </a:bodyPr>
          <a:lstStyle/>
          <a:p>
            <a:r>
              <a:rPr lang="en-US" sz="1100" dirty="0">
                <a:solidFill>
                  <a:srgbClr val="998C85">
                    <a:lumMod val="50000"/>
                  </a:srgbClr>
                </a:solidFill>
                <a:latin typeface="Arial"/>
              </a:rPr>
              <a:t>Feature Extraction transforms raw data into features that can be used as an input for a learning algorithm</a:t>
            </a:r>
          </a:p>
        </p:txBody>
      </p:sp>
      <p:sp>
        <p:nvSpPr>
          <p:cNvPr id="50" name="TextBox 49">
            <a:extLst>
              <a:ext uri="{FF2B5EF4-FFF2-40B4-BE49-F238E27FC236}">
                <a16:creationId xmlns:a16="http://schemas.microsoft.com/office/drawing/2014/main" xmlns="" id="{6E16E58F-7D61-432C-9D60-ABD6BD3EFCA2}"/>
              </a:ext>
            </a:extLst>
          </p:cNvPr>
          <p:cNvSpPr txBox="1"/>
          <p:nvPr/>
        </p:nvSpPr>
        <p:spPr>
          <a:xfrm>
            <a:off x="5181600" y="3482082"/>
            <a:ext cx="1981200" cy="600164"/>
          </a:xfrm>
          <a:prstGeom prst="rect">
            <a:avLst/>
          </a:prstGeom>
          <a:noFill/>
        </p:spPr>
        <p:txBody>
          <a:bodyPr wrap="square" rtlCol="0">
            <a:spAutoFit/>
          </a:bodyPr>
          <a:lstStyle/>
          <a:p>
            <a:pPr marL="171450" indent="-171450">
              <a:buFont typeface="Wingdings" panose="05000000000000000000" pitchFamily="2" charset="2"/>
              <a:buChar char="Ø"/>
            </a:pPr>
            <a:r>
              <a:rPr lang="en-IN" sz="1100" dirty="0">
                <a:solidFill>
                  <a:srgbClr val="263147"/>
                </a:solidFill>
                <a:latin typeface="Arial"/>
              </a:rPr>
              <a:t>Language Translation</a:t>
            </a:r>
          </a:p>
          <a:p>
            <a:pPr marL="171450" indent="-171450">
              <a:buFont typeface="Wingdings" panose="05000000000000000000" pitchFamily="2" charset="2"/>
              <a:buChar char="Ø"/>
            </a:pPr>
            <a:r>
              <a:rPr lang="en-IN" sz="1100" dirty="0">
                <a:solidFill>
                  <a:srgbClr val="263147"/>
                </a:solidFill>
                <a:latin typeface="Arial"/>
              </a:rPr>
              <a:t>Sentiment Analysis</a:t>
            </a:r>
          </a:p>
          <a:p>
            <a:pPr marL="171450" indent="-171450">
              <a:buFont typeface="Wingdings" panose="05000000000000000000" pitchFamily="2" charset="2"/>
              <a:buChar char="Ø"/>
            </a:pPr>
            <a:r>
              <a:rPr lang="en-IN" sz="1100" dirty="0">
                <a:solidFill>
                  <a:srgbClr val="263147"/>
                </a:solidFill>
                <a:latin typeface="Arial"/>
              </a:rPr>
              <a:t>Spam Filtering</a:t>
            </a:r>
          </a:p>
        </p:txBody>
      </p:sp>
      <p:sp>
        <p:nvSpPr>
          <p:cNvPr id="51" name="TextBox 50">
            <a:extLst>
              <a:ext uri="{FF2B5EF4-FFF2-40B4-BE49-F238E27FC236}">
                <a16:creationId xmlns:a16="http://schemas.microsoft.com/office/drawing/2014/main" xmlns="" id="{3704E9A8-2866-4DC7-AD33-2B12C6782D74}"/>
              </a:ext>
            </a:extLst>
          </p:cNvPr>
          <p:cNvSpPr txBox="1"/>
          <p:nvPr/>
        </p:nvSpPr>
        <p:spPr>
          <a:xfrm>
            <a:off x="5181600" y="4340101"/>
            <a:ext cx="4495800" cy="769441"/>
          </a:xfrm>
          <a:prstGeom prst="rect">
            <a:avLst/>
          </a:prstGeom>
          <a:noFill/>
        </p:spPr>
        <p:txBody>
          <a:bodyPr wrap="square" rtlCol="0">
            <a:spAutoFit/>
          </a:bodyPr>
          <a:lstStyle/>
          <a:p>
            <a:pPr marL="171450" indent="-171450">
              <a:buFont typeface="Wingdings" panose="05000000000000000000" pitchFamily="2" charset="2"/>
              <a:buChar char="Ø"/>
            </a:pPr>
            <a:r>
              <a:rPr lang="en-IN" sz="1100" dirty="0">
                <a:solidFill>
                  <a:srgbClr val="263147"/>
                </a:solidFill>
                <a:latin typeface="Arial"/>
              </a:rPr>
              <a:t>Image recognition can transform your smartphone into a virtual showroom</a:t>
            </a:r>
          </a:p>
          <a:p>
            <a:pPr marL="171450" indent="-171450">
              <a:buFont typeface="Wingdings" panose="05000000000000000000" pitchFamily="2" charset="2"/>
              <a:buChar char="Ø"/>
            </a:pPr>
            <a:r>
              <a:rPr lang="en-IN" sz="1100" dirty="0">
                <a:solidFill>
                  <a:srgbClr val="263147"/>
                </a:solidFill>
                <a:latin typeface="Arial"/>
              </a:rPr>
              <a:t>Cars of the future are expected to detect obstacles and warn you about proximity to guardrails and walkways</a:t>
            </a:r>
            <a:endParaRPr lang="en-IN" sz="1100" dirty="0">
              <a:solidFill>
                <a:srgbClr val="998C85">
                  <a:lumMod val="50000"/>
                </a:srgbClr>
              </a:solidFill>
              <a:latin typeface="Arial"/>
            </a:endParaRPr>
          </a:p>
        </p:txBody>
      </p:sp>
      <p:sp>
        <p:nvSpPr>
          <p:cNvPr id="52" name="TextBox 51">
            <a:extLst>
              <a:ext uri="{FF2B5EF4-FFF2-40B4-BE49-F238E27FC236}">
                <a16:creationId xmlns:a16="http://schemas.microsoft.com/office/drawing/2014/main" xmlns="" id="{36449D75-2514-480E-B9E4-A5FFCCE1854A}"/>
              </a:ext>
            </a:extLst>
          </p:cNvPr>
          <p:cNvSpPr txBox="1"/>
          <p:nvPr/>
        </p:nvSpPr>
        <p:spPr>
          <a:xfrm>
            <a:off x="5257800" y="5298532"/>
            <a:ext cx="4391438" cy="430887"/>
          </a:xfrm>
          <a:prstGeom prst="rect">
            <a:avLst/>
          </a:prstGeom>
          <a:noFill/>
        </p:spPr>
        <p:txBody>
          <a:bodyPr wrap="square" rtlCol="0">
            <a:spAutoFit/>
          </a:bodyPr>
          <a:lstStyle/>
          <a:p>
            <a:pPr marL="285750" indent="-285750">
              <a:buFont typeface="Wingdings" panose="05000000000000000000" pitchFamily="2" charset="2"/>
              <a:buChar char="Ø"/>
            </a:pPr>
            <a:r>
              <a:rPr lang="en-IN" sz="1100" dirty="0">
                <a:solidFill>
                  <a:srgbClr val="263147"/>
                </a:solidFill>
                <a:latin typeface="Arial"/>
              </a:rPr>
              <a:t>Automatic reading of radiology images</a:t>
            </a:r>
          </a:p>
          <a:p>
            <a:pPr marL="285750" indent="-285750">
              <a:buFont typeface="Wingdings" panose="05000000000000000000" pitchFamily="2" charset="2"/>
              <a:buChar char="Ø"/>
            </a:pPr>
            <a:r>
              <a:rPr lang="en-IN" sz="1100" dirty="0">
                <a:solidFill>
                  <a:srgbClr val="263147"/>
                </a:solidFill>
                <a:latin typeface="Arial"/>
              </a:rPr>
              <a:t>Tracking a person in a video.</a:t>
            </a:r>
            <a:endParaRPr lang="en-IN" sz="1100" dirty="0">
              <a:solidFill>
                <a:srgbClr val="998C85">
                  <a:lumMod val="50000"/>
                </a:srgbClr>
              </a:solidFill>
              <a:latin typeface="Arial"/>
            </a:endParaRPr>
          </a:p>
        </p:txBody>
      </p:sp>
      <p:sp>
        <p:nvSpPr>
          <p:cNvPr id="53" name="TextBox 52">
            <a:extLst>
              <a:ext uri="{FF2B5EF4-FFF2-40B4-BE49-F238E27FC236}">
                <a16:creationId xmlns:a16="http://schemas.microsoft.com/office/drawing/2014/main" xmlns="" id="{7C30F04E-7D84-4096-BB86-4AF44C16D0AA}"/>
              </a:ext>
            </a:extLst>
          </p:cNvPr>
          <p:cNvSpPr txBox="1"/>
          <p:nvPr/>
        </p:nvSpPr>
        <p:spPr>
          <a:xfrm>
            <a:off x="5257800" y="5979129"/>
            <a:ext cx="4495800" cy="261610"/>
          </a:xfrm>
          <a:prstGeom prst="rect">
            <a:avLst/>
          </a:prstGeom>
          <a:noFill/>
        </p:spPr>
        <p:txBody>
          <a:bodyPr wrap="square" rtlCol="0">
            <a:spAutoFit/>
          </a:bodyPr>
          <a:lstStyle/>
          <a:p>
            <a:pPr marL="285750" indent="-285750">
              <a:buFont typeface="Wingdings" panose="05000000000000000000" pitchFamily="2" charset="2"/>
              <a:buChar char="Ø"/>
            </a:pPr>
            <a:r>
              <a:rPr lang="en-IN" sz="1100" dirty="0">
                <a:solidFill>
                  <a:srgbClr val="998C85">
                    <a:lumMod val="50000"/>
                  </a:srgbClr>
                </a:solidFill>
                <a:latin typeface="Arial"/>
              </a:rPr>
              <a:t>Conversational AI (Alexa, Siri, Google Assistant)</a:t>
            </a:r>
          </a:p>
        </p:txBody>
      </p:sp>
      <p:graphicFrame>
        <p:nvGraphicFramePr>
          <p:cNvPr id="19" name="Table 18">
            <a:extLst>
              <a:ext uri="{FF2B5EF4-FFF2-40B4-BE49-F238E27FC236}">
                <a16:creationId xmlns:a16="http://schemas.microsoft.com/office/drawing/2014/main" xmlns="" id="{15F3A54C-84F1-4208-9945-69847704AC6B}"/>
              </a:ext>
            </a:extLst>
          </p:cNvPr>
          <p:cNvGraphicFramePr>
            <a:graphicFrameLocks noGrp="1"/>
          </p:cNvGraphicFramePr>
          <p:nvPr>
            <p:extLst>
              <p:ext uri="{D42A27DB-BD31-4B8C-83A1-F6EECF244321}">
                <p14:modId xmlns:p14="http://schemas.microsoft.com/office/powerpoint/2010/main" val="1808590763"/>
              </p:ext>
            </p:extLst>
          </p:nvPr>
        </p:nvGraphicFramePr>
        <p:xfrm>
          <a:off x="152401" y="640080"/>
          <a:ext cx="9677399" cy="2103120"/>
        </p:xfrm>
        <a:graphic>
          <a:graphicData uri="http://schemas.openxmlformats.org/drawingml/2006/table">
            <a:tbl>
              <a:tblPr firstRow="1" bandRow="1">
                <a:tableStyleId>{5C22544A-7EE6-4342-B048-85BDC9FD1C3A}</a:tableStyleId>
              </a:tblPr>
              <a:tblGrid>
                <a:gridCol w="4275038">
                  <a:extLst>
                    <a:ext uri="{9D8B030D-6E8A-4147-A177-3AD203B41FA5}">
                      <a16:colId xmlns:a16="http://schemas.microsoft.com/office/drawing/2014/main" xmlns="" val="1396741500"/>
                    </a:ext>
                  </a:extLst>
                </a:gridCol>
                <a:gridCol w="5402361">
                  <a:extLst>
                    <a:ext uri="{9D8B030D-6E8A-4147-A177-3AD203B41FA5}">
                      <a16:colId xmlns:a16="http://schemas.microsoft.com/office/drawing/2014/main" xmlns="" val="1544218842"/>
                    </a:ext>
                  </a:extLst>
                </a:gridCol>
              </a:tblGrid>
              <a:tr h="251701">
                <a:tc>
                  <a:txBody>
                    <a:bodyPr/>
                    <a:lstStyle/>
                    <a:p>
                      <a:pPr algn="ctr"/>
                      <a:r>
                        <a:rPr lang="en-US" sz="1200" b="1" kern="1200" dirty="0">
                          <a:solidFill>
                            <a:schemeClr val="lt1"/>
                          </a:solidFill>
                          <a:latin typeface="Arial"/>
                          <a:ea typeface="+mn-ea"/>
                          <a:cs typeface="+mn-cs"/>
                        </a:rPr>
                        <a:t>Type </a:t>
                      </a:r>
                    </a:p>
                  </a:txBody>
                  <a:tcPr>
                    <a:solidFill>
                      <a:srgbClr val="0098C7"/>
                    </a:solidFill>
                  </a:tcPr>
                </a:tc>
                <a:tc>
                  <a:txBody>
                    <a:bodyPr/>
                    <a:lstStyle/>
                    <a:p>
                      <a:pPr marL="0" algn="ctr" defTabSz="742950" rtl="0" eaLnBrk="1" latinLnBrk="0" hangingPunct="1"/>
                      <a:r>
                        <a:rPr lang="en-US" sz="1200" b="1" kern="1200" dirty="0">
                          <a:solidFill>
                            <a:schemeClr val="lt1"/>
                          </a:solidFill>
                          <a:latin typeface="Arial"/>
                          <a:ea typeface="+mn-ea"/>
                          <a:cs typeface="+mn-cs"/>
                        </a:rPr>
                        <a:t>Application</a:t>
                      </a:r>
                    </a:p>
                  </a:txBody>
                  <a:tcPr>
                    <a:solidFill>
                      <a:srgbClr val="0098C7"/>
                    </a:solidFill>
                  </a:tcPr>
                </a:tc>
                <a:extLst>
                  <a:ext uri="{0D108BD9-81ED-4DB2-BD59-A6C34878D82A}">
                    <a16:rowId xmlns:a16="http://schemas.microsoft.com/office/drawing/2014/main" xmlns="" val="688746756"/>
                  </a:ext>
                </a:extLst>
              </a:tr>
              <a:tr h="292829">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900" b="1" i="0" kern="1200" dirty="0">
                          <a:solidFill>
                            <a:schemeClr val="dk1"/>
                          </a:solidFill>
                          <a:effectLst/>
                          <a:latin typeface="+mn-lt"/>
                          <a:ea typeface="+mn-ea"/>
                          <a:cs typeface="+mn-cs"/>
                        </a:rPr>
                        <a:t>Feedforward Neural Network</a:t>
                      </a:r>
                    </a:p>
                    <a:p>
                      <a:endParaRPr lang="en-US" sz="900" dirty="0"/>
                    </a:p>
                  </a:txBody>
                  <a:tcPr>
                    <a:solidFill>
                      <a:srgbClr val="CBDDEB"/>
                    </a:solidFill>
                  </a:tcPr>
                </a:tc>
                <a:tc>
                  <a:txBody>
                    <a:bodyPr/>
                    <a:lstStyle/>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Face recognition</a:t>
                      </a:r>
                    </a:p>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Computer vision</a:t>
                      </a:r>
                      <a:endParaRPr lang="en-US" sz="900" dirty="0"/>
                    </a:p>
                  </a:txBody>
                  <a:tcPr>
                    <a:solidFill>
                      <a:srgbClr val="CBDDEB"/>
                    </a:solidFill>
                  </a:tcPr>
                </a:tc>
                <a:extLst>
                  <a:ext uri="{0D108BD9-81ED-4DB2-BD59-A6C34878D82A}">
                    <a16:rowId xmlns:a16="http://schemas.microsoft.com/office/drawing/2014/main" xmlns="" val="837397100"/>
                  </a:ext>
                </a:extLst>
              </a:tr>
              <a:tr h="402640">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900" b="1" i="0" kern="1200" dirty="0">
                          <a:solidFill>
                            <a:schemeClr val="dk1"/>
                          </a:solidFill>
                          <a:effectLst/>
                          <a:latin typeface="+mn-lt"/>
                          <a:ea typeface="+mn-ea"/>
                          <a:cs typeface="+mn-cs"/>
                        </a:rPr>
                        <a:t>Convolutional Neural Network</a:t>
                      </a:r>
                    </a:p>
                    <a:p>
                      <a:endParaRPr lang="en-US" sz="900" dirty="0"/>
                    </a:p>
                  </a:txBody>
                  <a:tcPr/>
                </a:tc>
                <a:tc>
                  <a:txBody>
                    <a:bodyPr/>
                    <a:lstStyle/>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Signal processing</a:t>
                      </a:r>
                    </a:p>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Image classification</a:t>
                      </a:r>
                    </a:p>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Image analysis and recognition</a:t>
                      </a:r>
                      <a:endParaRPr lang="en-US" sz="900" dirty="0"/>
                    </a:p>
                  </a:txBody>
                  <a:tcPr/>
                </a:tc>
                <a:extLst>
                  <a:ext uri="{0D108BD9-81ED-4DB2-BD59-A6C34878D82A}">
                    <a16:rowId xmlns:a16="http://schemas.microsoft.com/office/drawing/2014/main" xmlns="" val="3839534396"/>
                  </a:ext>
                </a:extLst>
              </a:tr>
              <a:tr h="0">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900" b="1" i="0" kern="1200" dirty="0">
                          <a:solidFill>
                            <a:schemeClr val="dk1"/>
                          </a:solidFill>
                          <a:effectLst/>
                          <a:latin typeface="+mn-lt"/>
                          <a:ea typeface="+mn-ea"/>
                          <a:cs typeface="+mn-cs"/>
                        </a:rPr>
                        <a:t>Recurrent Neural Network(RNN) – Long Short Term Memory</a:t>
                      </a:r>
                    </a:p>
                    <a:p>
                      <a:endParaRPr lang="en-US" sz="900" dirty="0"/>
                    </a:p>
                  </a:txBody>
                  <a:tcPr>
                    <a:solidFill>
                      <a:srgbClr val="CBDDEB"/>
                    </a:solidFill>
                  </a:tcPr>
                </a:tc>
                <a:tc>
                  <a:txBody>
                    <a:bodyPr/>
                    <a:lstStyle/>
                    <a:p>
                      <a:pPr marL="285750" indent="-285750">
                        <a:buFont typeface="Arial" panose="020B0604020202020204" pitchFamily="34" charset="0"/>
                        <a:buChar char="•"/>
                      </a:pPr>
                      <a:r>
                        <a:rPr lang="en-US" sz="900" dirty="0"/>
                        <a:t>Natural language Procession </a:t>
                      </a:r>
                    </a:p>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Text-to-speech conversion technology</a:t>
                      </a:r>
                      <a:endParaRPr lang="en-US" sz="900" dirty="0"/>
                    </a:p>
                  </a:txBody>
                  <a:tcPr>
                    <a:solidFill>
                      <a:srgbClr val="CBDDEB"/>
                    </a:solidFill>
                  </a:tcPr>
                </a:tc>
                <a:extLst>
                  <a:ext uri="{0D108BD9-81ED-4DB2-BD59-A6C34878D82A}">
                    <a16:rowId xmlns:a16="http://schemas.microsoft.com/office/drawing/2014/main" xmlns="" val="1962619342"/>
                  </a:ext>
                </a:extLst>
              </a:tr>
              <a:tr h="292829">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900" b="1" i="0" kern="1200" dirty="0">
                          <a:solidFill>
                            <a:schemeClr val="dk1"/>
                          </a:solidFill>
                          <a:effectLst/>
                          <a:latin typeface="+mn-lt"/>
                          <a:ea typeface="+mn-ea"/>
                          <a:cs typeface="+mn-cs"/>
                        </a:rPr>
                        <a:t>Multilayer Perceptron</a:t>
                      </a:r>
                    </a:p>
                  </a:txBody>
                  <a:tcPr/>
                </a:tc>
                <a:tc>
                  <a:txBody>
                    <a:bodyPr/>
                    <a:lstStyle/>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Speech recognition</a:t>
                      </a:r>
                    </a:p>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Machine translation technologies</a:t>
                      </a:r>
                      <a:endParaRPr lang="en-US" sz="900" dirty="0"/>
                    </a:p>
                  </a:txBody>
                  <a:tcPr/>
                </a:tc>
                <a:extLst>
                  <a:ext uri="{0D108BD9-81ED-4DB2-BD59-A6C34878D82A}">
                    <a16:rowId xmlns:a16="http://schemas.microsoft.com/office/drawing/2014/main" xmlns="" val="1441838630"/>
                  </a:ext>
                </a:extLst>
              </a:tr>
              <a:tr h="193092">
                <a:tc>
                  <a:txBody>
                    <a:bodyPr/>
                    <a:lstStyle/>
                    <a:p>
                      <a:pPr marL="0" marR="0" lvl="0" indent="0" algn="l" defTabSz="742950" rtl="0" eaLnBrk="1" fontAlgn="auto" latinLnBrk="0" hangingPunct="1">
                        <a:lnSpc>
                          <a:spcPct val="100000"/>
                        </a:lnSpc>
                        <a:spcBef>
                          <a:spcPts val="0"/>
                        </a:spcBef>
                        <a:spcAft>
                          <a:spcPts val="0"/>
                        </a:spcAft>
                        <a:buClrTx/>
                        <a:buSzTx/>
                        <a:buFontTx/>
                        <a:buNone/>
                        <a:tabLst/>
                        <a:defRPr/>
                      </a:pPr>
                      <a:r>
                        <a:rPr lang="en-US" sz="900" b="1" i="0" kern="1200" dirty="0">
                          <a:solidFill>
                            <a:schemeClr val="dk1"/>
                          </a:solidFill>
                          <a:effectLst/>
                          <a:latin typeface="+mn-lt"/>
                          <a:ea typeface="+mn-ea"/>
                          <a:cs typeface="+mn-cs"/>
                        </a:rPr>
                        <a:t>Radial Basis Function Neural Network</a:t>
                      </a:r>
                    </a:p>
                  </a:txBody>
                  <a:tcPr>
                    <a:solidFill>
                      <a:srgbClr val="CBDDEB"/>
                    </a:solidFill>
                  </a:tcPr>
                </a:tc>
                <a:tc>
                  <a:txBody>
                    <a:bodyPr/>
                    <a:lstStyle/>
                    <a:p>
                      <a:pPr marL="285750" indent="-285750">
                        <a:buFont typeface="Arial" panose="020B0604020202020204" pitchFamily="34" charset="0"/>
                        <a:buChar char="•"/>
                      </a:pPr>
                      <a:r>
                        <a:rPr lang="en-US" sz="900" b="0" i="0" kern="1200" dirty="0">
                          <a:solidFill>
                            <a:schemeClr val="dk1"/>
                          </a:solidFill>
                          <a:effectLst/>
                          <a:latin typeface="+mn-lt"/>
                          <a:ea typeface="+mn-ea"/>
                          <a:cs typeface="+mn-cs"/>
                        </a:rPr>
                        <a:t>Power restoration systems</a:t>
                      </a:r>
                      <a:endParaRPr lang="en-US" sz="900" dirty="0"/>
                    </a:p>
                  </a:txBody>
                  <a:tcPr>
                    <a:solidFill>
                      <a:srgbClr val="CBDDEB"/>
                    </a:solidFill>
                  </a:tcPr>
                </a:tc>
                <a:extLst>
                  <a:ext uri="{0D108BD9-81ED-4DB2-BD59-A6C34878D82A}">
                    <a16:rowId xmlns:a16="http://schemas.microsoft.com/office/drawing/2014/main" xmlns="" val="3831267155"/>
                  </a:ext>
                </a:extLst>
              </a:tr>
            </a:tbl>
          </a:graphicData>
        </a:graphic>
      </p:graphicFrame>
    </p:spTree>
    <p:extLst>
      <p:ext uri="{BB962C8B-B14F-4D97-AF65-F5344CB8AC3E}">
        <p14:creationId xmlns:p14="http://schemas.microsoft.com/office/powerpoint/2010/main" val="165660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pic>
        <p:nvPicPr>
          <p:cNvPr id="4" name="Picture 3"/>
          <p:cNvPicPr>
            <a:picLocks noChangeAspect="1"/>
          </p:cNvPicPr>
          <p:nvPr/>
        </p:nvPicPr>
        <p:blipFill rotWithShape="1">
          <a:blip r:embed="rId2"/>
          <a:srcRect l="8043" t="3120" r="4821" b="6415"/>
          <a:stretch/>
        </p:blipFill>
        <p:spPr>
          <a:xfrm>
            <a:off x="2362199" y="3886200"/>
            <a:ext cx="4953001" cy="2209800"/>
          </a:xfrm>
          <a:prstGeom prst="rect">
            <a:avLst/>
          </a:prstGeom>
        </p:spPr>
      </p:pic>
      <p:sp>
        <p:nvSpPr>
          <p:cNvPr id="3" name="Rectangle 2"/>
          <p:cNvSpPr/>
          <p:nvPr/>
        </p:nvSpPr>
        <p:spPr>
          <a:xfrm>
            <a:off x="152400" y="1447800"/>
            <a:ext cx="9525000" cy="1061829"/>
          </a:xfrm>
          <a:prstGeom prst="rect">
            <a:avLst/>
          </a:prstGeom>
        </p:spPr>
        <p:txBody>
          <a:bodyPr wrap="square">
            <a:spAutoFit/>
          </a:bodyPr>
          <a:lstStyle/>
          <a:p>
            <a:pPr marL="285750" marR="0" lvl="0" indent="-285750" algn="l" defTabSz="95775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444444"/>
                </a:solidFill>
                <a:effectLst/>
                <a:uLnTx/>
                <a:uFillTx/>
                <a:latin typeface="Arial"/>
                <a:ea typeface="+mn-ea"/>
                <a:cs typeface="+mn-cs"/>
              </a:rPr>
              <a:t>NLP is a way for computers to analyze human language and derive useful meaning from it</a:t>
            </a:r>
          </a:p>
          <a:p>
            <a:pPr marL="285750" marR="0" lvl="0" indent="-285750" algn="l" defTabSz="95775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63147"/>
                </a:solidFill>
                <a:effectLst/>
                <a:uLnTx/>
                <a:uFillTx/>
                <a:latin typeface="Arial"/>
                <a:ea typeface="+mn-ea"/>
                <a:cs typeface="+mn-cs"/>
              </a:rPr>
              <a:t>It is a field of AI that deals with how computers and humans interact and how to program computers to process and analyze huge amounts of natural language data. </a:t>
            </a:r>
          </a:p>
        </p:txBody>
      </p:sp>
      <p:sp>
        <p:nvSpPr>
          <p:cNvPr id="5" name="Line Callout 1 (Border and Accent Bar) 4"/>
          <p:cNvSpPr/>
          <p:nvPr/>
        </p:nvSpPr>
        <p:spPr>
          <a:xfrm>
            <a:off x="7620000" y="4648200"/>
            <a:ext cx="2209800" cy="1600200"/>
          </a:xfrm>
          <a:prstGeom prst="accentBorderCallout1">
            <a:avLst>
              <a:gd name="adj1" fmla="val 41674"/>
              <a:gd name="adj2" fmla="val -2287"/>
              <a:gd name="adj3" fmla="val 41818"/>
              <a:gd name="adj4" fmla="val -16241"/>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Question answering</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(QA) is a discipline within the fields of information retrieval and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natural language processing</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NLP</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which is concerned with building systems that automatically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answer questions</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posed by humans in a natural language. E.g. </a:t>
            </a:r>
            <a:r>
              <a:rPr kumimoji="0" lang="en-IN" sz="1100" b="0" i="0" u="none" strike="noStrike" kern="1200" cap="none" spc="0" normalizeH="0" baseline="0" noProof="0" dirty="0" err="1">
                <a:ln>
                  <a:noFill/>
                </a:ln>
                <a:solidFill>
                  <a:srgbClr val="E47E1A">
                    <a:lumMod val="50000"/>
                  </a:srgbClr>
                </a:solidFill>
                <a:effectLst/>
                <a:uLnTx/>
                <a:uFillTx/>
                <a:latin typeface="Arial"/>
                <a:ea typeface="+mn-ea"/>
                <a:cs typeface="+mn-cs"/>
              </a:rPr>
              <a:t>Chatbots</a:t>
            </a:r>
            <a:endPar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endParaRPr>
          </a:p>
        </p:txBody>
      </p:sp>
      <p:sp>
        <p:nvSpPr>
          <p:cNvPr id="6" name="Line Callout 1 (Border and Accent Bar) 5"/>
          <p:cNvSpPr/>
          <p:nvPr/>
        </p:nvSpPr>
        <p:spPr>
          <a:xfrm>
            <a:off x="7289800" y="3065888"/>
            <a:ext cx="2286000" cy="1447800"/>
          </a:xfrm>
          <a:prstGeom prst="accentBorderCallout1">
            <a:avLst>
              <a:gd name="adj1" fmla="val 87834"/>
              <a:gd name="adj2" fmla="val -2012"/>
              <a:gd name="adj3" fmla="val 87782"/>
              <a:gd name="adj4" fmla="val -17195"/>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Information extraction (IE)</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is the task of automatically extracting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structured information</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from unstructured and/or semi-structured machine-readable documents. E.g. Extracting skill set from CVs</a:t>
            </a:r>
          </a:p>
        </p:txBody>
      </p:sp>
      <p:sp>
        <p:nvSpPr>
          <p:cNvPr id="9" name="Line Callout 3 (Border and Accent Bar) 8"/>
          <p:cNvSpPr/>
          <p:nvPr/>
        </p:nvSpPr>
        <p:spPr>
          <a:xfrm>
            <a:off x="4191000" y="2494388"/>
            <a:ext cx="2971800" cy="1315612"/>
          </a:xfrm>
          <a:prstGeom prst="accentBorderCallout3">
            <a:avLst>
              <a:gd name="adj1" fmla="val 17720"/>
              <a:gd name="adj2" fmla="val -1723"/>
              <a:gd name="adj3" fmla="val 17720"/>
              <a:gd name="adj4" fmla="val -6411"/>
              <a:gd name="adj5" fmla="val 102059"/>
              <a:gd name="adj6" fmla="val -5955"/>
              <a:gd name="adj7" fmla="val 114508"/>
              <a:gd name="adj8" fmla="val 5114"/>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Sentiment analysis </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exists to learn what was said about that topic — was it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good</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or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bad</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Sentiment analysis systems can take this unstructured data and automatically add structure to it, capturing the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public’s opinion </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about products, services, brands, politics, </a:t>
            </a:r>
            <a:r>
              <a:rPr kumimoji="0" lang="en-IN" sz="1100" b="0" i="0" u="none" strike="noStrike" kern="1200" cap="none" spc="0" normalizeH="0" baseline="0" noProof="0" dirty="0" err="1">
                <a:ln>
                  <a:noFill/>
                </a:ln>
                <a:solidFill>
                  <a:srgbClr val="E47E1A">
                    <a:lumMod val="50000"/>
                  </a:srgbClr>
                </a:solidFill>
                <a:effectLst/>
                <a:uLnTx/>
                <a:uFillTx/>
                <a:latin typeface="Arial"/>
                <a:ea typeface="+mn-ea"/>
                <a:cs typeface="+mn-cs"/>
              </a:rPr>
              <a:t>etc.E.g</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Product review analysis</a:t>
            </a:r>
          </a:p>
        </p:txBody>
      </p:sp>
      <p:sp>
        <p:nvSpPr>
          <p:cNvPr id="10" name="Line Callout 1 (Border and Accent Bar) 9"/>
          <p:cNvSpPr/>
          <p:nvPr/>
        </p:nvSpPr>
        <p:spPr>
          <a:xfrm>
            <a:off x="113452" y="2667000"/>
            <a:ext cx="2489200" cy="1981200"/>
          </a:xfrm>
          <a:prstGeom prst="accentBorderCallout1">
            <a:avLst>
              <a:gd name="adj1" fmla="val 70956"/>
              <a:gd name="adj2" fmla="val 101732"/>
              <a:gd name="adj3" fmla="val 71030"/>
              <a:gd name="adj4" fmla="val 108006"/>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Information Retrieval</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is about finding relevant resources to an information need from a humongous collection of resources. Due to dominance of textual data over internet, primary task of any IR system is to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process</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those text where </a:t>
            </a:r>
            <a:r>
              <a:rPr kumimoji="0" lang="en-IN" sz="1100" b="1" i="0" u="none" strike="noStrike" kern="1200" cap="none" spc="0" normalizeH="0" baseline="0" noProof="0" dirty="0">
                <a:ln>
                  <a:noFill/>
                </a:ln>
                <a:solidFill>
                  <a:srgbClr val="E47E1A">
                    <a:lumMod val="50000"/>
                  </a:srgbClr>
                </a:solidFill>
                <a:effectLst/>
                <a:uLnTx/>
                <a:uFillTx/>
                <a:latin typeface="Arial"/>
                <a:ea typeface="+mn-ea"/>
                <a:cs typeface="+mn-cs"/>
              </a:rPr>
              <a:t>NLP</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plays pivotal role. </a:t>
            </a:r>
            <a:r>
              <a:rPr kumimoji="0" lang="en-IN" sz="1100" b="0" i="0" u="none" strike="noStrike" kern="1200" cap="none" spc="0" normalizeH="0" baseline="0" noProof="0" dirty="0" err="1">
                <a:ln>
                  <a:noFill/>
                </a:ln>
                <a:solidFill>
                  <a:srgbClr val="E47E1A">
                    <a:lumMod val="50000"/>
                  </a:srgbClr>
                </a:solidFill>
                <a:effectLst/>
                <a:uLnTx/>
                <a:uFillTx/>
                <a:latin typeface="Arial"/>
                <a:ea typeface="+mn-ea"/>
                <a:cs typeface="+mn-cs"/>
              </a:rPr>
              <a:t>Eg</a:t>
            </a: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 Searching for a specific skilled employee from employee’s CV database</a:t>
            </a:r>
          </a:p>
        </p:txBody>
      </p:sp>
      <p:sp>
        <p:nvSpPr>
          <p:cNvPr id="11" name="Line Callout 1 (Border and Accent Bar) 10"/>
          <p:cNvSpPr/>
          <p:nvPr/>
        </p:nvSpPr>
        <p:spPr>
          <a:xfrm>
            <a:off x="234526" y="4920609"/>
            <a:ext cx="2006599" cy="1317522"/>
          </a:xfrm>
          <a:prstGeom prst="accentBorderCallout1">
            <a:avLst>
              <a:gd name="adj1" fmla="val 32362"/>
              <a:gd name="adj2" fmla="val 102234"/>
              <a:gd name="adj3" fmla="val 32506"/>
              <a:gd name="adj4" fmla="val 110016"/>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E47E1A">
                    <a:lumMod val="50000"/>
                  </a:srgbClr>
                </a:solidFill>
                <a:effectLst/>
                <a:uLnTx/>
                <a:uFillTx/>
                <a:latin typeface="Arial"/>
                <a:ea typeface="+mn-ea"/>
                <a:cs typeface="+mn-cs"/>
              </a:rPr>
              <a:t>Machine translation is a sub-field of computational linguistics that investigates the use of software to translate text or speech from one language to another. E.g. Google translator </a:t>
            </a:r>
          </a:p>
        </p:txBody>
      </p:sp>
    </p:spTree>
    <p:extLst>
      <p:ext uri="{BB962C8B-B14F-4D97-AF65-F5344CB8AC3E}">
        <p14:creationId xmlns:p14="http://schemas.microsoft.com/office/powerpoint/2010/main" val="3963884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Sentimental Analysis Use case:</a:t>
            </a:r>
            <a:endParaRPr lang="en-US" dirty="0"/>
          </a:p>
        </p:txBody>
      </p:sp>
      <p:sp>
        <p:nvSpPr>
          <p:cNvPr id="13" name="Rectangle 12"/>
          <p:cNvSpPr/>
          <p:nvPr/>
        </p:nvSpPr>
        <p:spPr>
          <a:xfrm>
            <a:off x="304801" y="3864275"/>
            <a:ext cx="1447800" cy="609601"/>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Preprocessing</a:t>
            </a:r>
            <a:endParaRPr lang="en-US" sz="1400" dirty="0">
              <a:solidFill>
                <a:schemeClr val="tx1"/>
              </a:solidFill>
            </a:endParaRPr>
          </a:p>
        </p:txBody>
      </p:sp>
      <p:cxnSp>
        <p:nvCxnSpPr>
          <p:cNvPr id="15" name="Straight Connector 14"/>
          <p:cNvCxnSpPr>
            <a:endCxn id="27" idx="1"/>
          </p:cNvCxnSpPr>
          <p:nvPr/>
        </p:nvCxnSpPr>
        <p:spPr>
          <a:xfrm flipV="1">
            <a:off x="2068472" y="4023272"/>
            <a:ext cx="462256" cy="101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063416" y="2689083"/>
            <a:ext cx="10359" cy="3682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066303" y="2689083"/>
            <a:ext cx="481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073775" y="6360761"/>
            <a:ext cx="484151" cy="113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535535" y="2387997"/>
            <a:ext cx="1143000" cy="560983"/>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Uniform Spelling Of words</a:t>
            </a:r>
            <a:endParaRPr lang="en-US" sz="1200" dirty="0">
              <a:solidFill>
                <a:schemeClr val="tx1"/>
              </a:solidFill>
            </a:endParaRPr>
          </a:p>
        </p:txBody>
      </p:sp>
      <p:sp>
        <p:nvSpPr>
          <p:cNvPr id="27" name="Rectangle 26"/>
          <p:cNvSpPr/>
          <p:nvPr/>
        </p:nvSpPr>
        <p:spPr>
          <a:xfrm>
            <a:off x="2530728" y="3742780"/>
            <a:ext cx="1143000" cy="560983"/>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Removing Special Characters</a:t>
            </a:r>
            <a:endParaRPr lang="en-US" sz="1200" dirty="0">
              <a:solidFill>
                <a:schemeClr val="tx1"/>
              </a:solidFill>
            </a:endParaRPr>
          </a:p>
        </p:txBody>
      </p:sp>
      <p:sp>
        <p:nvSpPr>
          <p:cNvPr id="28" name="Rectangle 27"/>
          <p:cNvSpPr/>
          <p:nvPr/>
        </p:nvSpPr>
        <p:spPr>
          <a:xfrm>
            <a:off x="2568285" y="6057661"/>
            <a:ext cx="1143000" cy="560983"/>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Word To Index</a:t>
            </a:r>
            <a:endParaRPr lang="en-US" sz="1200" dirty="0">
              <a:solidFill>
                <a:schemeClr val="tx1"/>
              </a:solidFill>
            </a:endParaRPr>
          </a:p>
        </p:txBody>
      </p:sp>
      <p:sp>
        <p:nvSpPr>
          <p:cNvPr id="29" name="Rounded Rectangular Callout 28"/>
          <p:cNvSpPr/>
          <p:nvPr/>
        </p:nvSpPr>
        <p:spPr>
          <a:xfrm>
            <a:off x="2667000" y="968676"/>
            <a:ext cx="2209800" cy="1291230"/>
          </a:xfrm>
          <a:prstGeom prst="wedgeRoundRect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Consider the words such as ”</a:t>
            </a:r>
            <a:r>
              <a:rPr lang="en-US" sz="600" b="1" i="1" dirty="0">
                <a:solidFill>
                  <a:schemeClr val="tx1"/>
                </a:solidFill>
              </a:rPr>
              <a:t>Something</a:t>
            </a:r>
            <a:r>
              <a:rPr lang="en-US" sz="600" dirty="0">
                <a:solidFill>
                  <a:schemeClr val="tx1"/>
                </a:solidFill>
              </a:rPr>
              <a:t>” and “</a:t>
            </a:r>
            <a:r>
              <a:rPr lang="en-US" sz="600" b="1" i="1" dirty="0">
                <a:solidFill>
                  <a:schemeClr val="tx1"/>
                </a:solidFill>
              </a:rPr>
              <a:t>something</a:t>
            </a:r>
            <a:r>
              <a:rPr lang="en-US" sz="600" dirty="0">
                <a:solidFill>
                  <a:schemeClr val="tx1"/>
                </a:solidFill>
              </a:rPr>
              <a:t>”. For us humans these words have the same meaning, the only difference between them is that the first word is capitalized, because it may be the first word in a sentence. But for the neural network, these words will have (at the beginning at least) a different meaning because of their different spelling. Only during training, the neural network may or may not learn to recognize that these words mean the same. </a:t>
            </a:r>
            <a:r>
              <a:rPr lang="en-US" sz="600" dirty="0" smtClean="0">
                <a:solidFill>
                  <a:schemeClr val="tx1"/>
                </a:solidFill>
              </a:rPr>
              <a:t>Our aim </a:t>
            </a:r>
            <a:r>
              <a:rPr lang="en-US" sz="600" dirty="0">
                <a:solidFill>
                  <a:schemeClr val="tx1"/>
                </a:solidFill>
              </a:rPr>
              <a:t>is to prevent such misconceptions</a:t>
            </a:r>
            <a:r>
              <a:rPr lang="en-US" sz="1000" dirty="0"/>
              <a:t>.</a:t>
            </a:r>
          </a:p>
        </p:txBody>
      </p:sp>
      <p:pic>
        <p:nvPicPr>
          <p:cNvPr id="39" name="Picture 38"/>
          <p:cNvPicPr>
            <a:picLocks noChangeAspect="1"/>
          </p:cNvPicPr>
          <p:nvPr/>
        </p:nvPicPr>
        <p:blipFill>
          <a:blip r:embed="rId2"/>
          <a:stretch>
            <a:fillRect/>
          </a:stretch>
        </p:blipFill>
        <p:spPr>
          <a:xfrm>
            <a:off x="3315673" y="3008085"/>
            <a:ext cx="1916552" cy="932277"/>
          </a:xfrm>
          <a:prstGeom prst="rect">
            <a:avLst/>
          </a:prstGeom>
        </p:spPr>
      </p:pic>
      <p:pic>
        <p:nvPicPr>
          <p:cNvPr id="40" name="Picture 39"/>
          <p:cNvPicPr>
            <a:picLocks noChangeAspect="1"/>
          </p:cNvPicPr>
          <p:nvPr/>
        </p:nvPicPr>
        <p:blipFill>
          <a:blip r:embed="rId3"/>
          <a:stretch>
            <a:fillRect/>
          </a:stretch>
        </p:blipFill>
        <p:spPr>
          <a:xfrm>
            <a:off x="3793319" y="6144621"/>
            <a:ext cx="1629207" cy="740331"/>
          </a:xfrm>
          <a:prstGeom prst="rect">
            <a:avLst/>
          </a:prstGeom>
        </p:spPr>
      </p:pic>
      <p:sp>
        <p:nvSpPr>
          <p:cNvPr id="42" name="Rectangle 41"/>
          <p:cNvSpPr/>
          <p:nvPr/>
        </p:nvSpPr>
        <p:spPr>
          <a:xfrm>
            <a:off x="304801" y="2316921"/>
            <a:ext cx="1447800" cy="609601"/>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Data</a:t>
            </a:r>
            <a:endParaRPr lang="en-US" sz="1400" dirty="0">
              <a:solidFill>
                <a:schemeClr val="tx1"/>
              </a:solidFill>
            </a:endParaRPr>
          </a:p>
        </p:txBody>
      </p:sp>
      <p:cxnSp>
        <p:nvCxnSpPr>
          <p:cNvPr id="44" name="Straight Arrow Connector 43"/>
          <p:cNvCxnSpPr>
            <a:stCxn id="42" idx="2"/>
            <a:endCxn id="13" idx="0"/>
          </p:cNvCxnSpPr>
          <p:nvPr/>
        </p:nvCxnSpPr>
        <p:spPr>
          <a:xfrm>
            <a:off x="1028701" y="2926522"/>
            <a:ext cx="0" cy="937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3" idx="3"/>
          </p:cNvCxnSpPr>
          <p:nvPr/>
        </p:nvCxnSpPr>
        <p:spPr>
          <a:xfrm flipV="1">
            <a:off x="1752601" y="4169075"/>
            <a:ext cx="310815" cy="1"/>
          </a:xfrm>
          <a:prstGeom prst="line">
            <a:avLst/>
          </a:prstGeom>
        </p:spPr>
        <p:style>
          <a:lnRef idx="1">
            <a:schemeClr val="accent1"/>
          </a:lnRef>
          <a:fillRef idx="0">
            <a:schemeClr val="accent1"/>
          </a:fillRef>
          <a:effectRef idx="0">
            <a:schemeClr val="accent1"/>
          </a:effectRef>
          <a:fontRef idx="minor">
            <a:schemeClr val="tx1"/>
          </a:fontRef>
        </p:style>
      </p:cxnSp>
      <p:sp>
        <p:nvSpPr>
          <p:cNvPr id="47" name="Left Brace 46"/>
          <p:cNvSpPr/>
          <p:nvPr/>
        </p:nvSpPr>
        <p:spPr>
          <a:xfrm rot="10800000">
            <a:off x="5241607" y="1186360"/>
            <a:ext cx="914400" cy="4876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48"/>
          <p:cNvSpPr/>
          <p:nvPr/>
        </p:nvSpPr>
        <p:spPr>
          <a:xfrm>
            <a:off x="7249918" y="971751"/>
            <a:ext cx="1447800" cy="609601"/>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Word Embedding's</a:t>
            </a:r>
            <a:endParaRPr lang="en-US" sz="1400" dirty="0">
              <a:solidFill>
                <a:schemeClr val="tx1"/>
              </a:solidFill>
            </a:endParaRPr>
          </a:p>
        </p:txBody>
      </p:sp>
      <p:cxnSp>
        <p:nvCxnSpPr>
          <p:cNvPr id="51" name="Straight Connector 50"/>
          <p:cNvCxnSpPr>
            <a:stCxn id="47" idx="1"/>
            <a:endCxn id="47" idx="1"/>
          </p:cNvCxnSpPr>
          <p:nvPr/>
        </p:nvCxnSpPr>
        <p:spPr>
          <a:xfrm>
            <a:off x="6156007" y="362476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7" idx="1"/>
          </p:cNvCxnSpPr>
          <p:nvPr/>
        </p:nvCxnSpPr>
        <p:spPr>
          <a:xfrm flipV="1">
            <a:off x="6156007" y="1447131"/>
            <a:ext cx="0" cy="2177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156007" y="1447800"/>
            <a:ext cx="10939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rotWithShape="1">
          <a:blip r:embed="rId4"/>
          <a:srcRect r="49735" b="-3282"/>
          <a:stretch/>
        </p:blipFill>
        <p:spPr>
          <a:xfrm>
            <a:off x="6132483" y="285950"/>
            <a:ext cx="2233322" cy="685801"/>
          </a:xfrm>
          <a:prstGeom prst="rect">
            <a:avLst/>
          </a:prstGeom>
        </p:spPr>
      </p:pic>
      <p:pic>
        <p:nvPicPr>
          <p:cNvPr id="59" name="Picture 58"/>
          <p:cNvPicPr>
            <a:picLocks noChangeAspect="1"/>
          </p:cNvPicPr>
          <p:nvPr/>
        </p:nvPicPr>
        <p:blipFill>
          <a:blip r:embed="rId5"/>
          <a:stretch>
            <a:fillRect/>
          </a:stretch>
        </p:blipFill>
        <p:spPr>
          <a:xfrm>
            <a:off x="6252263" y="2897286"/>
            <a:ext cx="3443110" cy="1433095"/>
          </a:xfrm>
          <a:prstGeom prst="rect">
            <a:avLst/>
          </a:prstGeom>
        </p:spPr>
      </p:pic>
      <p:cxnSp>
        <p:nvCxnSpPr>
          <p:cNvPr id="61" name="Straight Arrow Connector 60"/>
          <p:cNvCxnSpPr>
            <a:stCxn id="49" idx="2"/>
            <a:endCxn id="59" idx="0"/>
          </p:cNvCxnSpPr>
          <p:nvPr/>
        </p:nvCxnSpPr>
        <p:spPr>
          <a:xfrm>
            <a:off x="7973818" y="1581352"/>
            <a:ext cx="0" cy="1315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249918" y="5071790"/>
            <a:ext cx="1447800" cy="609601"/>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Sentiments</a:t>
            </a:r>
            <a:endParaRPr lang="en-US" sz="1400" dirty="0">
              <a:solidFill>
                <a:schemeClr val="tx1"/>
              </a:solidFill>
            </a:endParaRPr>
          </a:p>
        </p:txBody>
      </p:sp>
      <p:cxnSp>
        <p:nvCxnSpPr>
          <p:cNvPr id="81" name="Straight Arrow Connector 80"/>
          <p:cNvCxnSpPr>
            <a:stCxn id="59" idx="2"/>
            <a:endCxn id="80" idx="0"/>
          </p:cNvCxnSpPr>
          <p:nvPr/>
        </p:nvCxnSpPr>
        <p:spPr>
          <a:xfrm>
            <a:off x="7973818" y="4330381"/>
            <a:ext cx="0" cy="741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6"/>
          <a:stretch>
            <a:fillRect/>
          </a:stretch>
        </p:blipFill>
        <p:spPr>
          <a:xfrm>
            <a:off x="7391400" y="5779866"/>
            <a:ext cx="2452687" cy="883636"/>
          </a:xfrm>
          <a:prstGeom prst="rect">
            <a:avLst/>
          </a:prstGeom>
        </p:spPr>
      </p:pic>
      <p:sp>
        <p:nvSpPr>
          <p:cNvPr id="91" name="Rectangle 90"/>
          <p:cNvSpPr/>
          <p:nvPr/>
        </p:nvSpPr>
        <p:spPr>
          <a:xfrm>
            <a:off x="2584121" y="4757966"/>
            <a:ext cx="1143000" cy="560983"/>
          </a:xfrm>
          <a:prstGeom prst="rect">
            <a:avLst/>
          </a:prstGeom>
          <a:solidFill>
            <a:schemeClr val="accent5">
              <a:lumMod val="60000"/>
              <a:lumOff val="40000"/>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Stemming and Lemmatization</a:t>
            </a:r>
            <a:endParaRPr lang="en-US" sz="1000" dirty="0">
              <a:solidFill>
                <a:schemeClr val="tx1"/>
              </a:solidFill>
            </a:endParaRPr>
          </a:p>
        </p:txBody>
      </p:sp>
      <p:cxnSp>
        <p:nvCxnSpPr>
          <p:cNvPr id="92" name="Straight Connector 91"/>
          <p:cNvCxnSpPr/>
          <p:nvPr/>
        </p:nvCxnSpPr>
        <p:spPr>
          <a:xfrm flipV="1">
            <a:off x="2068472" y="5006289"/>
            <a:ext cx="462256" cy="10142"/>
          </a:xfrm>
          <a:prstGeom prst="line">
            <a:avLst/>
          </a:prstGeom>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7"/>
          <a:stretch>
            <a:fillRect/>
          </a:stretch>
        </p:blipFill>
        <p:spPr>
          <a:xfrm>
            <a:off x="3755675" y="4824337"/>
            <a:ext cx="1744632" cy="989224"/>
          </a:xfrm>
          <a:prstGeom prst="rect">
            <a:avLst/>
          </a:prstGeom>
        </p:spPr>
      </p:pic>
    </p:spTree>
    <p:extLst>
      <p:ext uri="{BB962C8B-B14F-4D97-AF65-F5344CB8AC3E}">
        <p14:creationId xmlns:p14="http://schemas.microsoft.com/office/powerpoint/2010/main" val="4081040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9C6DEC-FDAB-449B-AADA-3E133F97EFAD}"/>
              </a:ext>
            </a:extLst>
          </p:cNvPr>
          <p:cNvSpPr>
            <a:spLocks noGrp="1"/>
          </p:cNvSpPr>
          <p:nvPr>
            <p:ph type="title"/>
          </p:nvPr>
        </p:nvSpPr>
        <p:spPr>
          <a:xfrm>
            <a:off x="184721" y="0"/>
            <a:ext cx="9039254" cy="766763"/>
          </a:xfrm>
        </p:spPr>
        <p:txBody>
          <a:bodyPr/>
          <a:lstStyle/>
          <a:p>
            <a:r>
              <a:rPr lang="en-US" sz="1950" dirty="0"/>
              <a:t>Machine Learning and Deep Learning with SAP Leonardo Machine Learning foundation</a:t>
            </a:r>
          </a:p>
        </p:txBody>
      </p:sp>
      <p:grpSp>
        <p:nvGrpSpPr>
          <p:cNvPr id="7" name="Group 6">
            <a:extLst>
              <a:ext uri="{FF2B5EF4-FFF2-40B4-BE49-F238E27FC236}">
                <a16:creationId xmlns:a16="http://schemas.microsoft.com/office/drawing/2014/main" xmlns="" id="{D462F428-1879-4FC4-9839-B65256D4222D}"/>
              </a:ext>
            </a:extLst>
          </p:cNvPr>
          <p:cNvGrpSpPr/>
          <p:nvPr/>
        </p:nvGrpSpPr>
        <p:grpSpPr>
          <a:xfrm>
            <a:off x="76200" y="914400"/>
            <a:ext cx="6172200" cy="3886200"/>
            <a:chOff x="152400" y="1066800"/>
            <a:chExt cx="6872288" cy="4223955"/>
          </a:xfrm>
        </p:grpSpPr>
        <p:sp>
          <p:nvSpPr>
            <p:cNvPr id="11" name="Rectangle: Rounded Corners 10">
              <a:extLst>
                <a:ext uri="{FF2B5EF4-FFF2-40B4-BE49-F238E27FC236}">
                  <a16:creationId xmlns:a16="http://schemas.microsoft.com/office/drawing/2014/main" xmlns="" id="{44453B60-0509-41F0-A9CB-1A8B794EBFCC}"/>
                </a:ext>
              </a:extLst>
            </p:cNvPr>
            <p:cNvSpPr/>
            <p:nvPr/>
          </p:nvSpPr>
          <p:spPr>
            <a:xfrm>
              <a:off x="214313" y="1562100"/>
              <a:ext cx="6748463" cy="3157538"/>
            </a:xfrm>
            <a:prstGeom prst="roundRect">
              <a:avLst/>
            </a:prstGeom>
            <a:solidFill>
              <a:srgbClr val="88D5ED"/>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42950"/>
              <a:r>
                <a:rPr lang="en-US" sz="1138" dirty="0">
                  <a:solidFill>
                    <a:srgbClr val="0070AD">
                      <a:lumMod val="50000"/>
                    </a:srgbClr>
                  </a:solidFill>
                  <a:latin typeface="Verdana"/>
                </a:rPr>
                <a:t>SAP Leonardo Machine learning foundation</a:t>
              </a:r>
            </a:p>
          </p:txBody>
        </p:sp>
        <p:sp>
          <p:nvSpPr>
            <p:cNvPr id="12" name="Rectangle: Rounded Corners 11">
              <a:extLst>
                <a:ext uri="{FF2B5EF4-FFF2-40B4-BE49-F238E27FC236}">
                  <a16:creationId xmlns:a16="http://schemas.microsoft.com/office/drawing/2014/main" xmlns="" id="{8B97D0D5-259B-45EC-817C-263979C50043}"/>
                </a:ext>
              </a:extLst>
            </p:cNvPr>
            <p:cNvSpPr/>
            <p:nvPr/>
          </p:nvSpPr>
          <p:spPr>
            <a:xfrm>
              <a:off x="471581" y="3667125"/>
              <a:ext cx="1476282" cy="804863"/>
            </a:xfrm>
            <a:prstGeom prst="round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r>
                <a:rPr lang="en-US" sz="975" b="1" dirty="0">
                  <a:solidFill>
                    <a:srgbClr val="FFFFFF"/>
                  </a:solidFill>
                  <a:latin typeface="Verdana"/>
                </a:rPr>
                <a:t>Business services</a:t>
              </a:r>
            </a:p>
          </p:txBody>
        </p:sp>
        <p:sp>
          <p:nvSpPr>
            <p:cNvPr id="13" name="Rectangle: Rounded Corners 12">
              <a:extLst>
                <a:ext uri="{FF2B5EF4-FFF2-40B4-BE49-F238E27FC236}">
                  <a16:creationId xmlns:a16="http://schemas.microsoft.com/office/drawing/2014/main" xmlns="" id="{F4627D0E-8DAE-42FA-B807-B256712C26A1}"/>
                </a:ext>
              </a:extLst>
            </p:cNvPr>
            <p:cNvSpPr/>
            <p:nvPr/>
          </p:nvSpPr>
          <p:spPr>
            <a:xfrm>
              <a:off x="471581" y="2575461"/>
              <a:ext cx="1476282" cy="804863"/>
            </a:xfrm>
            <a:prstGeom prst="round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42950"/>
              <a:r>
                <a:rPr lang="en-US" sz="975" b="1" dirty="0">
                  <a:solidFill>
                    <a:srgbClr val="FFFFFF"/>
                  </a:solidFill>
                  <a:latin typeface="Verdana"/>
                </a:rPr>
                <a:t>Functional services</a:t>
              </a:r>
            </a:p>
          </p:txBody>
        </p:sp>
        <p:sp>
          <p:nvSpPr>
            <p:cNvPr id="14" name="Rectangle: Rounded Corners 13">
              <a:extLst>
                <a:ext uri="{FF2B5EF4-FFF2-40B4-BE49-F238E27FC236}">
                  <a16:creationId xmlns:a16="http://schemas.microsoft.com/office/drawing/2014/main" xmlns="" id="{F4CB2870-A3D4-4E34-A240-F2793E87494E}"/>
                </a:ext>
              </a:extLst>
            </p:cNvPr>
            <p:cNvSpPr/>
            <p:nvPr/>
          </p:nvSpPr>
          <p:spPr>
            <a:xfrm>
              <a:off x="4286112" y="2569778"/>
              <a:ext cx="2228850" cy="1823220"/>
            </a:xfrm>
            <a:prstGeom prst="round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742950"/>
              <a:r>
                <a:rPr lang="en-US" sz="1138" b="1" dirty="0">
                  <a:solidFill>
                    <a:srgbClr val="FFFFFF"/>
                  </a:solidFill>
                  <a:latin typeface="Verdana"/>
                </a:rPr>
                <a:t>Training and lifecycle management</a:t>
              </a:r>
            </a:p>
          </p:txBody>
        </p:sp>
        <p:sp>
          <p:nvSpPr>
            <p:cNvPr id="15" name="Rectangle 14">
              <a:extLst>
                <a:ext uri="{FF2B5EF4-FFF2-40B4-BE49-F238E27FC236}">
                  <a16:creationId xmlns:a16="http://schemas.microsoft.com/office/drawing/2014/main" xmlns="" id="{DCA8F75A-C4F4-45A0-84ED-866CC00814B2}"/>
                </a:ext>
              </a:extLst>
            </p:cNvPr>
            <p:cNvSpPr/>
            <p:nvPr/>
          </p:nvSpPr>
          <p:spPr>
            <a:xfrm>
              <a:off x="152400" y="4885124"/>
              <a:ext cx="6872288" cy="405631"/>
            </a:xfrm>
            <a:prstGeom prst="rect">
              <a:avLst/>
            </a:prstGeom>
            <a:solidFill>
              <a:srgbClr val="92D050"/>
            </a:solid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r>
                <a:rPr lang="en-US" sz="1463" b="1" dirty="0">
                  <a:solidFill>
                    <a:srgbClr val="FFFFFF"/>
                  </a:solidFill>
                  <a:latin typeface="Verdana"/>
                </a:rPr>
                <a:t>SAP Cloud Platform</a:t>
              </a:r>
            </a:p>
          </p:txBody>
        </p:sp>
        <p:sp>
          <p:nvSpPr>
            <p:cNvPr id="16" name="Rectangle 15">
              <a:extLst>
                <a:ext uri="{FF2B5EF4-FFF2-40B4-BE49-F238E27FC236}">
                  <a16:creationId xmlns:a16="http://schemas.microsoft.com/office/drawing/2014/main" xmlns="" id="{5B938EC9-FCCC-492A-BA44-8E8D3FFCECF0}"/>
                </a:ext>
              </a:extLst>
            </p:cNvPr>
            <p:cNvSpPr/>
            <p:nvPr/>
          </p:nvSpPr>
          <p:spPr>
            <a:xfrm>
              <a:off x="533493" y="2047395"/>
              <a:ext cx="6119720" cy="319568"/>
            </a:xfrm>
            <a:prstGeom prst="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r>
                <a:rPr lang="en-US" sz="894" b="1" dirty="0">
                  <a:solidFill>
                    <a:srgbClr val="FFFFFF"/>
                  </a:solidFill>
                  <a:latin typeface="Verdana"/>
                </a:rPr>
                <a:t>API, Bindings, wrappers</a:t>
              </a:r>
            </a:p>
          </p:txBody>
        </p:sp>
        <p:sp>
          <p:nvSpPr>
            <p:cNvPr id="19" name="Rectangle 18">
              <a:extLst>
                <a:ext uri="{FF2B5EF4-FFF2-40B4-BE49-F238E27FC236}">
                  <a16:creationId xmlns:a16="http://schemas.microsoft.com/office/drawing/2014/main" xmlns="" id="{88786209-5445-4AA3-A0AC-C0EC1708D4B1}"/>
                </a:ext>
              </a:extLst>
            </p:cNvPr>
            <p:cNvSpPr/>
            <p:nvPr/>
          </p:nvSpPr>
          <p:spPr>
            <a:xfrm>
              <a:off x="4300539" y="3263388"/>
              <a:ext cx="2228850" cy="871191"/>
            </a:xfrm>
            <a:prstGeom prst="rect">
              <a:avLst/>
            </a:prstGeom>
          </p:spPr>
          <p:txBody>
            <a:bodyPr wrap="square">
              <a:spAutoFit/>
            </a:bodyPr>
            <a:lstStyle/>
            <a:p>
              <a:pPr marL="232172" indent="-232172" defTabSz="742950">
                <a:buFont typeface="Arial" panose="020B0604020202020204" pitchFamily="34" charset="0"/>
                <a:buChar char="•"/>
              </a:pPr>
              <a:r>
                <a:rPr lang="en-US" sz="1050" dirty="0">
                  <a:solidFill>
                    <a:srgbClr val="FFFFFF"/>
                  </a:solidFill>
                  <a:latin typeface="Verdana"/>
                </a:rPr>
                <a:t>Training infrastructure</a:t>
              </a:r>
            </a:p>
            <a:p>
              <a:pPr marL="232172" indent="-232172" defTabSz="742950">
                <a:buFont typeface="Arial" panose="020B0604020202020204" pitchFamily="34" charset="0"/>
                <a:buChar char="•"/>
              </a:pPr>
              <a:r>
                <a:rPr lang="en-US" sz="1050" dirty="0">
                  <a:solidFill>
                    <a:srgbClr val="FFFFFF"/>
                  </a:solidFill>
                  <a:latin typeface="Verdana"/>
                </a:rPr>
                <a:t>Data preparation</a:t>
              </a:r>
            </a:p>
            <a:p>
              <a:pPr marL="232172" indent="-232172" defTabSz="742950">
                <a:buFont typeface="Arial" panose="020B0604020202020204" pitchFamily="34" charset="0"/>
                <a:buChar char="•"/>
              </a:pPr>
              <a:r>
                <a:rPr lang="en-US" sz="1050" dirty="0">
                  <a:solidFill>
                    <a:srgbClr val="FFFFFF"/>
                  </a:solidFill>
                  <a:latin typeface="Verdana"/>
                </a:rPr>
                <a:t>Algorithm libraries</a:t>
              </a:r>
            </a:p>
            <a:p>
              <a:pPr marL="232172" indent="-232172" defTabSz="742950">
                <a:buFont typeface="Arial" panose="020B0604020202020204" pitchFamily="34" charset="0"/>
                <a:buChar char="•"/>
              </a:pPr>
              <a:r>
                <a:rPr lang="en-US" sz="1050" dirty="0">
                  <a:solidFill>
                    <a:srgbClr val="FFFFFF"/>
                  </a:solidFill>
                  <a:latin typeface="Verdana"/>
                </a:rPr>
                <a:t>Resource manager</a:t>
              </a:r>
            </a:p>
          </p:txBody>
        </p:sp>
        <p:sp>
          <p:nvSpPr>
            <p:cNvPr id="20" name="Rectangle: Rounded Corners 19">
              <a:extLst>
                <a:ext uri="{FF2B5EF4-FFF2-40B4-BE49-F238E27FC236}">
                  <a16:creationId xmlns:a16="http://schemas.microsoft.com/office/drawing/2014/main" xmlns="" id="{33279CCF-A57B-4198-AADD-ADA0DA55EA37}"/>
                </a:ext>
              </a:extLst>
            </p:cNvPr>
            <p:cNvSpPr/>
            <p:nvPr/>
          </p:nvSpPr>
          <p:spPr>
            <a:xfrm>
              <a:off x="2133601" y="3667125"/>
              <a:ext cx="1476282" cy="804863"/>
            </a:xfrm>
            <a:prstGeom prst="round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42950"/>
              <a:r>
                <a:rPr lang="en-US" sz="975" b="1" dirty="0">
                  <a:solidFill>
                    <a:srgbClr val="FFFFFF"/>
                  </a:solidFill>
                  <a:latin typeface="Verdana"/>
                </a:rPr>
                <a:t>Geospatial Services</a:t>
              </a:r>
            </a:p>
          </p:txBody>
        </p:sp>
        <p:sp>
          <p:nvSpPr>
            <p:cNvPr id="21" name="Rectangle: Rounded Corners 20">
              <a:extLst>
                <a:ext uri="{FF2B5EF4-FFF2-40B4-BE49-F238E27FC236}">
                  <a16:creationId xmlns:a16="http://schemas.microsoft.com/office/drawing/2014/main" xmlns="" id="{7D0E5711-351C-4AFD-929B-7DA41F63F245}"/>
                </a:ext>
              </a:extLst>
            </p:cNvPr>
            <p:cNvSpPr/>
            <p:nvPr/>
          </p:nvSpPr>
          <p:spPr>
            <a:xfrm>
              <a:off x="2133601" y="2568522"/>
              <a:ext cx="1476282" cy="804863"/>
            </a:xfrm>
            <a:prstGeom prst="round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742950"/>
              <a:r>
                <a:rPr lang="en-US" sz="975" b="1" dirty="0">
                  <a:solidFill>
                    <a:srgbClr val="FFFFFF"/>
                  </a:solidFill>
                  <a:latin typeface="Verdana"/>
                </a:rPr>
                <a:t>Predictive services</a:t>
              </a:r>
            </a:p>
          </p:txBody>
        </p:sp>
        <p:sp>
          <p:nvSpPr>
            <p:cNvPr id="22" name="Rectangle 21">
              <a:extLst>
                <a:ext uri="{FF2B5EF4-FFF2-40B4-BE49-F238E27FC236}">
                  <a16:creationId xmlns:a16="http://schemas.microsoft.com/office/drawing/2014/main" xmlns="" id="{E221A02C-E377-4B30-BCBC-87403593258C}"/>
                </a:ext>
              </a:extLst>
            </p:cNvPr>
            <p:cNvSpPr/>
            <p:nvPr/>
          </p:nvSpPr>
          <p:spPr>
            <a:xfrm>
              <a:off x="152400" y="1066800"/>
              <a:ext cx="6872288" cy="319568"/>
            </a:xfrm>
            <a:prstGeom prst="rect">
              <a:avLst/>
            </a:prstGeom>
            <a:solidFill>
              <a:srgbClr val="92D050"/>
            </a:solid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r>
                <a:rPr lang="en-US" sz="894" b="1" dirty="0">
                  <a:solidFill>
                    <a:srgbClr val="FFFFFF"/>
                  </a:solidFill>
                  <a:latin typeface="Verdana"/>
                </a:rPr>
                <a:t>Intelligent Applications</a:t>
              </a:r>
            </a:p>
          </p:txBody>
        </p:sp>
        <p:sp>
          <p:nvSpPr>
            <p:cNvPr id="23" name="Arrow: Up 22">
              <a:extLst>
                <a:ext uri="{FF2B5EF4-FFF2-40B4-BE49-F238E27FC236}">
                  <a16:creationId xmlns:a16="http://schemas.microsoft.com/office/drawing/2014/main" xmlns="" id="{F619D7A5-9B95-4BBB-81E4-2053ABE38DA7}"/>
                </a:ext>
              </a:extLst>
            </p:cNvPr>
            <p:cNvSpPr/>
            <p:nvPr/>
          </p:nvSpPr>
          <p:spPr>
            <a:xfrm>
              <a:off x="1266825" y="1410518"/>
              <a:ext cx="393764" cy="633019"/>
            </a:xfrm>
            <a:prstGeom prst="upArrow">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894" b="1">
                <a:solidFill>
                  <a:srgbClr val="FFFFFF"/>
                </a:solidFill>
                <a:latin typeface="Verdana"/>
              </a:endParaRPr>
            </a:p>
          </p:txBody>
        </p:sp>
        <p:sp>
          <p:nvSpPr>
            <p:cNvPr id="24" name="Arrow: Up 23">
              <a:extLst>
                <a:ext uri="{FF2B5EF4-FFF2-40B4-BE49-F238E27FC236}">
                  <a16:creationId xmlns:a16="http://schemas.microsoft.com/office/drawing/2014/main" xmlns="" id="{B288B2E6-915A-4ED5-8338-7E79321BD494}"/>
                </a:ext>
              </a:extLst>
            </p:cNvPr>
            <p:cNvSpPr/>
            <p:nvPr/>
          </p:nvSpPr>
          <p:spPr>
            <a:xfrm>
              <a:off x="5640324" y="1410518"/>
              <a:ext cx="393764" cy="646882"/>
            </a:xfrm>
            <a:prstGeom prst="upArrow">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894" b="1">
                <a:solidFill>
                  <a:srgbClr val="FFFFFF"/>
                </a:solidFill>
                <a:latin typeface="Verdana"/>
              </a:endParaRPr>
            </a:p>
          </p:txBody>
        </p:sp>
      </p:grpSp>
      <p:sp>
        <p:nvSpPr>
          <p:cNvPr id="8" name="TextBox 7">
            <a:extLst>
              <a:ext uri="{FF2B5EF4-FFF2-40B4-BE49-F238E27FC236}">
                <a16:creationId xmlns:a16="http://schemas.microsoft.com/office/drawing/2014/main" xmlns="" id="{39DEE39D-E1A9-4D41-AD30-3F7FD68E4975}"/>
              </a:ext>
            </a:extLst>
          </p:cNvPr>
          <p:cNvSpPr txBox="1"/>
          <p:nvPr/>
        </p:nvSpPr>
        <p:spPr>
          <a:xfrm>
            <a:off x="6467127" y="914400"/>
            <a:ext cx="3591273" cy="1384995"/>
          </a:xfrm>
          <a:prstGeom prst="rect">
            <a:avLst/>
          </a:prstGeom>
          <a:noFill/>
        </p:spPr>
        <p:txBody>
          <a:bodyPr wrap="square" rtlCol="0">
            <a:spAutoFit/>
          </a:bodyPr>
          <a:lstStyle/>
          <a:p>
            <a:r>
              <a:rPr lang="en-US" sz="1200" b="1" dirty="0">
                <a:solidFill>
                  <a:srgbClr val="FFC000"/>
                </a:solidFill>
              </a:rPr>
              <a:t>Leonardo Machine learning foundation </a:t>
            </a:r>
            <a:r>
              <a:rPr lang="en-US" sz="1200" b="1" dirty="0"/>
              <a:t> </a:t>
            </a:r>
            <a:r>
              <a:rPr lang="en-US" sz="1200" dirty="0"/>
              <a:t>Offers set of Machine learning and deep learning capabilities as pre trained ready to use API’s, which can be consumed directly into the application. Also it offers the infrastructure required for model retraining and model repository</a:t>
            </a:r>
            <a:endParaRPr lang="en-US" sz="1200" dirty="0">
              <a:solidFill>
                <a:srgbClr val="FFC000"/>
              </a:solidFill>
            </a:endParaRPr>
          </a:p>
        </p:txBody>
      </p:sp>
      <p:sp>
        <p:nvSpPr>
          <p:cNvPr id="42" name="TextBox 41">
            <a:extLst>
              <a:ext uri="{FF2B5EF4-FFF2-40B4-BE49-F238E27FC236}">
                <a16:creationId xmlns:a16="http://schemas.microsoft.com/office/drawing/2014/main" xmlns="" id="{568E4391-C7ED-4356-BFF2-0CD6BB6E3B51}"/>
              </a:ext>
            </a:extLst>
          </p:cNvPr>
          <p:cNvSpPr txBox="1"/>
          <p:nvPr/>
        </p:nvSpPr>
        <p:spPr>
          <a:xfrm>
            <a:off x="6477000" y="2514600"/>
            <a:ext cx="3426540" cy="2862322"/>
          </a:xfrm>
          <a:prstGeom prst="rect">
            <a:avLst/>
          </a:prstGeom>
          <a:noFill/>
        </p:spPr>
        <p:txBody>
          <a:bodyPr wrap="square" rtlCol="0">
            <a:spAutoFit/>
          </a:bodyPr>
          <a:lstStyle/>
          <a:p>
            <a:r>
              <a:rPr lang="en-US" sz="1200" b="1" dirty="0">
                <a:solidFill>
                  <a:srgbClr val="FFC000"/>
                </a:solidFill>
              </a:rPr>
              <a:t>Functional services</a:t>
            </a:r>
          </a:p>
          <a:p>
            <a:pPr defTabSz="742950"/>
            <a:r>
              <a:rPr lang="en-US" sz="1200" dirty="0">
                <a:solidFill>
                  <a:prstClr val="black"/>
                </a:solidFill>
              </a:rPr>
              <a:t>Include consumable pre-trained models that can be used as a web services by calling simple REST.</a:t>
            </a:r>
          </a:p>
          <a:p>
            <a:pPr defTabSz="742950"/>
            <a:endParaRPr lang="en-US" sz="1200" b="1" dirty="0">
              <a:solidFill>
                <a:prstClr val="black"/>
              </a:solidFill>
            </a:endParaRPr>
          </a:p>
          <a:p>
            <a:pPr marL="139303" indent="-139303" defTabSz="742950">
              <a:buFont typeface="Arial" panose="020B0604020202020204" pitchFamily="34" charset="0"/>
              <a:buChar char="•"/>
            </a:pPr>
            <a:r>
              <a:rPr lang="en-US" sz="1200" dirty="0">
                <a:solidFill>
                  <a:prstClr val="black"/>
                </a:solidFill>
              </a:rPr>
              <a:t>Document Feature Extraction API</a:t>
            </a:r>
          </a:p>
          <a:p>
            <a:pPr marL="139303" indent="-139303" defTabSz="742950">
              <a:buFont typeface="Arial" panose="020B0604020202020204" pitchFamily="34" charset="0"/>
              <a:buChar char="•"/>
            </a:pPr>
            <a:r>
              <a:rPr lang="en-US" sz="1200" dirty="0">
                <a:solidFill>
                  <a:prstClr val="black"/>
                </a:solidFill>
              </a:rPr>
              <a:t>Image Classification API</a:t>
            </a:r>
          </a:p>
          <a:p>
            <a:pPr marL="139303" indent="-139303" defTabSz="742950">
              <a:buFont typeface="Arial" panose="020B0604020202020204" pitchFamily="34" charset="0"/>
              <a:buChar char="•"/>
            </a:pPr>
            <a:r>
              <a:rPr lang="en-US" sz="1200" dirty="0">
                <a:solidFill>
                  <a:prstClr val="black"/>
                </a:solidFill>
              </a:rPr>
              <a:t>Image Feature Extraction API</a:t>
            </a:r>
          </a:p>
          <a:p>
            <a:pPr marL="139303" indent="-139303" defTabSz="742950">
              <a:buFont typeface="Arial" panose="020B0604020202020204" pitchFamily="34" charset="0"/>
              <a:buChar char="•"/>
            </a:pPr>
            <a:r>
              <a:rPr lang="en-US" sz="1200" dirty="0">
                <a:solidFill>
                  <a:prstClr val="black"/>
                </a:solidFill>
              </a:rPr>
              <a:t>Time Series Forecast API</a:t>
            </a:r>
          </a:p>
          <a:p>
            <a:pPr marL="139303" indent="-139303" defTabSz="742950">
              <a:buFont typeface="Arial" panose="020B0604020202020204" pitchFamily="34" charset="0"/>
              <a:buChar char="•"/>
            </a:pPr>
            <a:r>
              <a:rPr lang="en-US" sz="1200" dirty="0">
                <a:solidFill>
                  <a:prstClr val="black"/>
                </a:solidFill>
              </a:rPr>
              <a:t>Topic Detection API</a:t>
            </a:r>
          </a:p>
          <a:p>
            <a:pPr marL="139303" indent="-139303" defTabSz="742950">
              <a:buFont typeface="Arial" panose="020B0604020202020204" pitchFamily="34" charset="0"/>
              <a:buChar char="•"/>
            </a:pPr>
            <a:r>
              <a:rPr lang="en-US" sz="1200" dirty="0">
                <a:solidFill>
                  <a:prstClr val="black"/>
                </a:solidFill>
              </a:rPr>
              <a:t>Product Text Classification API</a:t>
            </a:r>
          </a:p>
          <a:p>
            <a:pPr marL="139303" indent="-139303" defTabSz="742950">
              <a:buFont typeface="Arial" panose="020B0604020202020204" pitchFamily="34" charset="0"/>
              <a:buChar char="•"/>
            </a:pPr>
            <a:r>
              <a:rPr lang="en-US" sz="1200" dirty="0">
                <a:solidFill>
                  <a:prstClr val="black"/>
                </a:solidFill>
              </a:rPr>
              <a:t>Similarity scoring API</a:t>
            </a:r>
          </a:p>
          <a:p>
            <a:pPr defTabSz="742950"/>
            <a:endParaRPr lang="en-US" sz="1200" b="1" dirty="0">
              <a:solidFill>
                <a:prstClr val="black"/>
              </a:solidFill>
            </a:endParaRPr>
          </a:p>
          <a:p>
            <a:pPr defTabSz="742950"/>
            <a:endParaRPr lang="en-US" sz="1200" b="1" dirty="0">
              <a:solidFill>
                <a:prstClr val="black"/>
              </a:solidFill>
            </a:endParaRPr>
          </a:p>
          <a:p>
            <a:pPr defTabSz="742950"/>
            <a:endParaRPr lang="en-US" sz="1200" dirty="0">
              <a:solidFill>
                <a:prstClr val="black"/>
              </a:solidFill>
            </a:endParaRPr>
          </a:p>
        </p:txBody>
      </p:sp>
      <p:sp>
        <p:nvSpPr>
          <p:cNvPr id="43" name="TextBox 42">
            <a:extLst>
              <a:ext uri="{FF2B5EF4-FFF2-40B4-BE49-F238E27FC236}">
                <a16:creationId xmlns:a16="http://schemas.microsoft.com/office/drawing/2014/main" xmlns="" id="{0BFD5FCF-61D5-4AD8-B32F-6909041443D0}"/>
              </a:ext>
            </a:extLst>
          </p:cNvPr>
          <p:cNvSpPr txBox="1"/>
          <p:nvPr/>
        </p:nvSpPr>
        <p:spPr>
          <a:xfrm>
            <a:off x="191648" y="4886742"/>
            <a:ext cx="2551552" cy="2123658"/>
          </a:xfrm>
          <a:prstGeom prst="rect">
            <a:avLst/>
          </a:prstGeom>
          <a:noFill/>
        </p:spPr>
        <p:txBody>
          <a:bodyPr wrap="square" rtlCol="0">
            <a:spAutoFit/>
          </a:bodyPr>
          <a:lstStyle/>
          <a:p>
            <a:r>
              <a:rPr lang="en-US" sz="1200" b="1" dirty="0">
                <a:solidFill>
                  <a:srgbClr val="FFC000"/>
                </a:solidFill>
              </a:rPr>
              <a:t>Predictive Services</a:t>
            </a:r>
          </a:p>
          <a:p>
            <a:pPr defTabSz="742950"/>
            <a:r>
              <a:rPr lang="en-US" sz="1200" dirty="0">
                <a:solidFill>
                  <a:prstClr val="black"/>
                </a:solidFill>
              </a:rPr>
              <a:t>Include Predictive services consumable through REST API’s </a:t>
            </a:r>
          </a:p>
          <a:p>
            <a:pPr marL="171450" indent="-171450" defTabSz="742950">
              <a:buFont typeface="Arial" panose="020B0604020202020204" pitchFamily="34" charset="0"/>
              <a:buChar char="•"/>
            </a:pPr>
            <a:r>
              <a:rPr lang="en-US" sz="1200" dirty="0">
                <a:solidFill>
                  <a:prstClr val="black"/>
                </a:solidFill>
              </a:rPr>
              <a:t>Clustering service</a:t>
            </a:r>
          </a:p>
          <a:p>
            <a:pPr marL="171450" indent="-171450" defTabSz="742950">
              <a:buFont typeface="Arial" panose="020B0604020202020204" pitchFamily="34" charset="0"/>
              <a:buChar char="•"/>
            </a:pPr>
            <a:r>
              <a:rPr lang="en-US" sz="1200" dirty="0">
                <a:solidFill>
                  <a:prstClr val="black"/>
                </a:solidFill>
              </a:rPr>
              <a:t>Dataset service</a:t>
            </a:r>
          </a:p>
          <a:p>
            <a:pPr marL="171450" indent="-171450" defTabSz="742950">
              <a:buFont typeface="Arial" panose="020B0604020202020204" pitchFamily="34" charset="0"/>
              <a:buChar char="•"/>
            </a:pPr>
            <a:r>
              <a:rPr lang="en-US" sz="1200" dirty="0">
                <a:solidFill>
                  <a:prstClr val="black"/>
                </a:solidFill>
              </a:rPr>
              <a:t>Forecast service</a:t>
            </a:r>
          </a:p>
          <a:p>
            <a:pPr marL="171450" indent="-171450" defTabSz="742950">
              <a:buFont typeface="Arial" panose="020B0604020202020204" pitchFamily="34" charset="0"/>
              <a:buChar char="•"/>
            </a:pPr>
            <a:r>
              <a:rPr lang="en-US" sz="1200" dirty="0">
                <a:solidFill>
                  <a:prstClr val="black"/>
                </a:solidFill>
              </a:rPr>
              <a:t>Outlier service</a:t>
            </a:r>
          </a:p>
          <a:p>
            <a:pPr marL="171450" indent="-171450" defTabSz="742950">
              <a:buFont typeface="Arial" panose="020B0604020202020204" pitchFamily="34" charset="0"/>
              <a:buChar char="•"/>
            </a:pPr>
            <a:r>
              <a:rPr lang="en-US" sz="1200" dirty="0">
                <a:solidFill>
                  <a:prstClr val="black"/>
                </a:solidFill>
              </a:rPr>
              <a:t>Recommendation service</a:t>
            </a:r>
          </a:p>
          <a:p>
            <a:pPr marL="171450" indent="-171450" defTabSz="742950">
              <a:buFont typeface="Arial" panose="020B0604020202020204" pitchFamily="34" charset="0"/>
              <a:buChar char="•"/>
            </a:pPr>
            <a:r>
              <a:rPr lang="en-US" sz="1200" dirty="0">
                <a:solidFill>
                  <a:prstClr val="black"/>
                </a:solidFill>
              </a:rPr>
              <a:t>What if service</a:t>
            </a:r>
          </a:p>
          <a:p>
            <a:pPr defTabSz="742950"/>
            <a:endParaRPr lang="en-US" sz="1200" dirty="0">
              <a:solidFill>
                <a:prstClr val="black"/>
              </a:solidFill>
            </a:endParaRPr>
          </a:p>
        </p:txBody>
      </p:sp>
      <p:sp>
        <p:nvSpPr>
          <p:cNvPr id="44" name="TextBox 43">
            <a:extLst>
              <a:ext uri="{FF2B5EF4-FFF2-40B4-BE49-F238E27FC236}">
                <a16:creationId xmlns:a16="http://schemas.microsoft.com/office/drawing/2014/main" xmlns="" id="{1BF9F79D-26B3-4C2B-B1FA-D6F69806567C}"/>
              </a:ext>
            </a:extLst>
          </p:cNvPr>
          <p:cNvSpPr txBox="1"/>
          <p:nvPr/>
        </p:nvSpPr>
        <p:spPr>
          <a:xfrm>
            <a:off x="2971800" y="4951274"/>
            <a:ext cx="3254850" cy="1754326"/>
          </a:xfrm>
          <a:prstGeom prst="rect">
            <a:avLst/>
          </a:prstGeom>
          <a:noFill/>
        </p:spPr>
        <p:txBody>
          <a:bodyPr wrap="square" rtlCol="0">
            <a:spAutoFit/>
          </a:bodyPr>
          <a:lstStyle/>
          <a:p>
            <a:r>
              <a:rPr lang="en-US" sz="1200" b="1" dirty="0">
                <a:solidFill>
                  <a:srgbClr val="FFC000"/>
                </a:solidFill>
              </a:rPr>
              <a:t>Training infrastructure and Repository</a:t>
            </a:r>
          </a:p>
          <a:p>
            <a:pPr defTabSz="742950"/>
            <a:r>
              <a:rPr lang="en-US" sz="1200" dirty="0">
                <a:solidFill>
                  <a:prstClr val="black"/>
                </a:solidFill>
              </a:rPr>
              <a:t>In addition to the standard services, ML foundation offers required infrastructure for deployment of custom models(BYOM) through model repositories and offers the storage infrastructure to store training data to retrain the standard delivered models </a:t>
            </a:r>
          </a:p>
        </p:txBody>
      </p:sp>
      <p:sp>
        <p:nvSpPr>
          <p:cNvPr id="45" name="TextBox 44">
            <a:extLst>
              <a:ext uri="{FF2B5EF4-FFF2-40B4-BE49-F238E27FC236}">
                <a16:creationId xmlns:a16="http://schemas.microsoft.com/office/drawing/2014/main" xmlns="" id="{1DA88568-FCDC-43B2-AD0A-CF537AE8404B}"/>
              </a:ext>
            </a:extLst>
          </p:cNvPr>
          <p:cNvSpPr txBox="1"/>
          <p:nvPr/>
        </p:nvSpPr>
        <p:spPr>
          <a:xfrm>
            <a:off x="6477000" y="5212140"/>
            <a:ext cx="3426540" cy="1569660"/>
          </a:xfrm>
          <a:prstGeom prst="rect">
            <a:avLst/>
          </a:prstGeom>
          <a:noFill/>
        </p:spPr>
        <p:txBody>
          <a:bodyPr wrap="square" rtlCol="0">
            <a:spAutoFit/>
          </a:bodyPr>
          <a:lstStyle/>
          <a:p>
            <a:r>
              <a:rPr lang="en-US" sz="1200" b="1" dirty="0">
                <a:solidFill>
                  <a:srgbClr val="FFC000"/>
                </a:solidFill>
              </a:rPr>
              <a:t>Geospatial Services</a:t>
            </a:r>
          </a:p>
          <a:p>
            <a:pPr defTabSz="742950"/>
            <a:r>
              <a:rPr lang="en-US" sz="1200" dirty="0">
                <a:solidFill>
                  <a:prstClr val="black"/>
                </a:solidFill>
              </a:rPr>
              <a:t>APIs to retrieve location based information that can be leveraged for geospatial processing</a:t>
            </a:r>
          </a:p>
          <a:p>
            <a:pPr defTabSz="742950"/>
            <a:endParaRPr lang="en-US" sz="1200" b="1" dirty="0">
              <a:solidFill>
                <a:prstClr val="black"/>
              </a:solidFill>
            </a:endParaRPr>
          </a:p>
          <a:p>
            <a:pPr marL="139303" indent="-139303" defTabSz="742950">
              <a:buFont typeface="Arial" panose="020B0604020202020204" pitchFamily="34" charset="0"/>
              <a:buChar char="•"/>
            </a:pPr>
            <a:r>
              <a:rPr lang="en-US" sz="1200" dirty="0">
                <a:solidFill>
                  <a:prstClr val="black"/>
                </a:solidFill>
              </a:rPr>
              <a:t>Point of interest services</a:t>
            </a:r>
          </a:p>
          <a:p>
            <a:pPr marL="139303" indent="-139303" defTabSz="742950">
              <a:buFont typeface="Arial" panose="020B0604020202020204" pitchFamily="34" charset="0"/>
              <a:buChar char="•"/>
            </a:pPr>
            <a:r>
              <a:rPr lang="en-US" sz="1200" dirty="0">
                <a:solidFill>
                  <a:prstClr val="black"/>
                </a:solidFill>
              </a:rPr>
              <a:t>Earth Observation Analysis</a:t>
            </a:r>
          </a:p>
          <a:p>
            <a:pPr defTabSz="742950"/>
            <a:endParaRPr lang="en-US" sz="1200" dirty="0">
              <a:solidFill>
                <a:prstClr val="black"/>
              </a:solidFill>
            </a:endParaRPr>
          </a:p>
        </p:txBody>
      </p:sp>
    </p:spTree>
    <p:extLst>
      <p:ext uri="{BB962C8B-B14F-4D97-AF65-F5344CB8AC3E}">
        <p14:creationId xmlns:p14="http://schemas.microsoft.com/office/powerpoint/2010/main" val="496139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DB039EB-0F33-4C2A-93A2-C88306AA8A75}"/>
              </a:ext>
            </a:extLst>
          </p:cNvPr>
          <p:cNvSpPr>
            <a:spLocks noGrp="1"/>
          </p:cNvSpPr>
          <p:nvPr>
            <p:ph type="title"/>
          </p:nvPr>
        </p:nvSpPr>
        <p:spPr>
          <a:xfrm>
            <a:off x="184721" y="-190500"/>
            <a:ext cx="9039254" cy="1104900"/>
          </a:xfrm>
        </p:spPr>
        <p:txBody>
          <a:bodyPr/>
          <a:lstStyle/>
          <a:p>
            <a:r>
              <a:rPr lang="en-US" sz="2000" dirty="0"/>
              <a:t>SAP Leonardo Machine Learning Foundation Architecture</a:t>
            </a:r>
          </a:p>
        </p:txBody>
      </p:sp>
      <p:cxnSp>
        <p:nvCxnSpPr>
          <p:cNvPr id="7" name="Straight Connector 6">
            <a:extLst>
              <a:ext uri="{FF2B5EF4-FFF2-40B4-BE49-F238E27FC236}">
                <a16:creationId xmlns:a16="http://schemas.microsoft.com/office/drawing/2014/main" xmlns="" id="{C3E9A39F-DA1F-490B-A654-B24B8328945F}"/>
              </a:ext>
            </a:extLst>
          </p:cNvPr>
          <p:cNvCxnSpPr/>
          <p:nvPr/>
        </p:nvCxnSpPr>
        <p:spPr>
          <a:xfrm flipH="1">
            <a:off x="3761193" y="3045385"/>
            <a:ext cx="1090" cy="397983"/>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DF604F11-3AA8-48F9-AF4C-A208FBDDC4A3}"/>
              </a:ext>
            </a:extLst>
          </p:cNvPr>
          <p:cNvCxnSpPr>
            <a:cxnSpLocks/>
            <a:stCxn id="15" idx="2"/>
          </p:cNvCxnSpPr>
          <p:nvPr/>
        </p:nvCxnSpPr>
        <p:spPr>
          <a:xfrm>
            <a:off x="3752751" y="1245140"/>
            <a:ext cx="10587" cy="373995"/>
          </a:xfrm>
          <a:prstGeom prst="line">
            <a:avLst/>
          </a:prstGeom>
          <a:ln w="952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Top Corners Rounded 7">
            <a:extLst>
              <a:ext uri="{FF2B5EF4-FFF2-40B4-BE49-F238E27FC236}">
                <a16:creationId xmlns:a16="http://schemas.microsoft.com/office/drawing/2014/main" xmlns="" id="{C5D02B76-C7BC-45EC-9761-A411626BFD87}"/>
              </a:ext>
            </a:extLst>
          </p:cNvPr>
          <p:cNvSpPr/>
          <p:nvPr/>
        </p:nvSpPr>
        <p:spPr bwMode="gray">
          <a:xfrm>
            <a:off x="381000" y="5037000"/>
            <a:ext cx="6780709" cy="1440000"/>
          </a:xfrm>
          <a:prstGeom prst="round2SameRect">
            <a:avLst>
              <a:gd name="adj1" fmla="val 0"/>
              <a:gd name="adj2" fmla="val 0"/>
            </a:avLst>
          </a:prstGeom>
          <a:solidFill>
            <a:schemeClr val="bg1"/>
          </a:solidFill>
          <a:ln w="19050" algn="ctr">
            <a:solidFill>
              <a:schemeClr val="bg2">
                <a:lumMod val="2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050" kern="0" dirty="0">
              <a:ln w="0"/>
              <a:solidFill>
                <a:schemeClr val="accent1"/>
              </a:solidFill>
              <a:effectLst>
                <a:outerShdw blurRad="38100" dist="25400" dir="5400000" algn="ctr" rotWithShape="0">
                  <a:srgbClr val="6E747A">
                    <a:alpha val="43000"/>
                  </a:srgbClr>
                </a:outerShdw>
              </a:effectLst>
              <a:ea typeface="Arial Unicode MS" pitchFamily="34" charset="-128"/>
              <a:cs typeface="Arial Unicode MS" pitchFamily="34" charset="-128"/>
            </a:endParaRPr>
          </a:p>
        </p:txBody>
      </p:sp>
      <p:sp>
        <p:nvSpPr>
          <p:cNvPr id="10" name="Rectangle: Single Corner Rounded 26">
            <a:extLst>
              <a:ext uri="{FF2B5EF4-FFF2-40B4-BE49-F238E27FC236}">
                <a16:creationId xmlns:a16="http://schemas.microsoft.com/office/drawing/2014/main" xmlns="" id="{09B41AD0-63B5-4B8B-889F-B8021D40292F}"/>
              </a:ext>
            </a:extLst>
          </p:cNvPr>
          <p:cNvSpPr/>
          <p:nvPr/>
        </p:nvSpPr>
        <p:spPr bwMode="gray">
          <a:xfrm rot="10800000" flipH="1" flipV="1">
            <a:off x="381001" y="3334855"/>
            <a:ext cx="6780709" cy="1440000"/>
          </a:xfrm>
          <a:prstGeom prst="round1Rect">
            <a:avLst>
              <a:gd name="adj" fmla="val 0"/>
            </a:avLst>
          </a:prstGeom>
          <a:solidFill>
            <a:schemeClr val="bg1"/>
          </a:solidFill>
          <a:ln w="19050" algn="ctr">
            <a:solidFill>
              <a:schemeClr val="bg2">
                <a:lumMod val="2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050" kern="0" dirty="0">
              <a:ln w="0"/>
              <a:solidFill>
                <a:schemeClr val="accent1"/>
              </a:solidFill>
              <a:effectLst>
                <a:outerShdw blurRad="38100" dist="25400" dir="5400000" algn="ctr" rotWithShape="0">
                  <a:srgbClr val="6E747A">
                    <a:alpha val="43000"/>
                  </a:srgbClr>
                </a:outerShdw>
              </a:effectLst>
              <a:ea typeface="Arial Unicode MS" pitchFamily="34" charset="-128"/>
              <a:cs typeface="Arial Unicode MS" pitchFamily="34" charset="-128"/>
            </a:endParaRPr>
          </a:p>
        </p:txBody>
      </p:sp>
      <p:sp>
        <p:nvSpPr>
          <p:cNvPr id="11" name="Rounded Rectangle 18">
            <a:extLst>
              <a:ext uri="{FF2B5EF4-FFF2-40B4-BE49-F238E27FC236}">
                <a16:creationId xmlns:a16="http://schemas.microsoft.com/office/drawing/2014/main" xmlns="" id="{93690243-FB35-442C-84C4-4194599510F2}"/>
              </a:ext>
            </a:extLst>
          </p:cNvPr>
          <p:cNvSpPr/>
          <p:nvPr/>
        </p:nvSpPr>
        <p:spPr bwMode="gray">
          <a:xfrm>
            <a:off x="2003041" y="5271802"/>
            <a:ext cx="4930071" cy="1041428"/>
          </a:xfrm>
          <a:prstGeom prst="roundRect">
            <a:avLst/>
          </a:prstGeom>
          <a:solidFill>
            <a:srgbClr val="88D5ED"/>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de-DE" sz="1400" dirty="0" err="1">
              <a:solidFill>
                <a:schemeClr val="accent1">
                  <a:lumMod val="50000"/>
                </a:schemeClr>
              </a:solidFill>
            </a:endParaRPr>
          </a:p>
        </p:txBody>
      </p:sp>
      <p:sp>
        <p:nvSpPr>
          <p:cNvPr id="12" name="Rounded Rectangle 17">
            <a:extLst>
              <a:ext uri="{FF2B5EF4-FFF2-40B4-BE49-F238E27FC236}">
                <a16:creationId xmlns:a16="http://schemas.microsoft.com/office/drawing/2014/main" xmlns="" id="{BADECF13-9355-4586-8073-6C2FA8C17F7D}"/>
              </a:ext>
            </a:extLst>
          </p:cNvPr>
          <p:cNvSpPr/>
          <p:nvPr/>
        </p:nvSpPr>
        <p:spPr bwMode="gray">
          <a:xfrm>
            <a:off x="2003042" y="3488193"/>
            <a:ext cx="4930070" cy="1195392"/>
          </a:xfrm>
          <a:prstGeom prst="roundRect">
            <a:avLst/>
          </a:prstGeom>
          <a:solidFill>
            <a:srgbClr val="88D5ED"/>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de-DE" sz="1400" dirty="0" err="1">
              <a:solidFill>
                <a:schemeClr val="accent1">
                  <a:lumMod val="50000"/>
                </a:schemeClr>
              </a:solidFill>
            </a:endParaRPr>
          </a:p>
        </p:txBody>
      </p:sp>
      <p:sp>
        <p:nvSpPr>
          <p:cNvPr id="13" name="Rectangle: Single Corner Rounded 27">
            <a:extLst>
              <a:ext uri="{FF2B5EF4-FFF2-40B4-BE49-F238E27FC236}">
                <a16:creationId xmlns:a16="http://schemas.microsoft.com/office/drawing/2014/main" xmlns="" id="{9F1215A8-C017-4DBB-A703-493047BBE8E8}"/>
              </a:ext>
            </a:extLst>
          </p:cNvPr>
          <p:cNvSpPr/>
          <p:nvPr/>
        </p:nvSpPr>
        <p:spPr bwMode="gray">
          <a:xfrm flipH="1">
            <a:off x="381001" y="1626865"/>
            <a:ext cx="6780710" cy="1462945"/>
          </a:xfrm>
          <a:prstGeom prst="round1Rect">
            <a:avLst>
              <a:gd name="adj" fmla="val 0"/>
            </a:avLst>
          </a:prstGeom>
          <a:solidFill>
            <a:schemeClr val="bg1"/>
          </a:solidFill>
          <a:ln w="19050" algn="ctr">
            <a:solidFill>
              <a:schemeClr val="bg2">
                <a:lumMod val="2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050" i="0" u="none" strike="noStrike" kern="0" normalizeH="0" baseline="0" noProof="0" dirty="0">
              <a:ln w="0"/>
              <a:solidFill>
                <a:schemeClr val="accent1"/>
              </a:solidFill>
              <a:effectLst>
                <a:outerShdw blurRad="38100" dist="25400" dir="5400000" algn="ctr" rotWithShape="0">
                  <a:srgbClr val="6E747A">
                    <a:alpha val="43000"/>
                  </a:srgbClr>
                </a:outerShdw>
              </a:effectLst>
              <a:uLnTx/>
              <a:uFillTx/>
              <a:ea typeface="Arial Unicode MS" pitchFamily="34" charset="-128"/>
              <a:cs typeface="Arial Unicode MS" pitchFamily="34" charset="-128"/>
            </a:endParaRPr>
          </a:p>
        </p:txBody>
      </p:sp>
      <p:sp>
        <p:nvSpPr>
          <p:cNvPr id="14" name="Rounded Rectangle 2">
            <a:extLst>
              <a:ext uri="{FF2B5EF4-FFF2-40B4-BE49-F238E27FC236}">
                <a16:creationId xmlns:a16="http://schemas.microsoft.com/office/drawing/2014/main" xmlns="" id="{A5376B04-7F61-4025-ACCC-771FABA4A9D4}"/>
              </a:ext>
            </a:extLst>
          </p:cNvPr>
          <p:cNvSpPr/>
          <p:nvPr/>
        </p:nvSpPr>
        <p:spPr bwMode="gray">
          <a:xfrm>
            <a:off x="2003041" y="1785090"/>
            <a:ext cx="4931160" cy="1193832"/>
          </a:xfrm>
          <a:prstGeom prst="roundRect">
            <a:avLst/>
          </a:prstGeom>
          <a:solidFill>
            <a:srgbClr val="88D5ED"/>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de-DE" sz="1400" dirty="0" err="1">
              <a:solidFill>
                <a:schemeClr val="accent1">
                  <a:lumMod val="50000"/>
                </a:schemeClr>
              </a:solidFill>
            </a:endParaRPr>
          </a:p>
        </p:txBody>
      </p:sp>
      <p:sp>
        <p:nvSpPr>
          <p:cNvPr id="15" name="Rectangle: Single Corner Rounded 27">
            <a:extLst>
              <a:ext uri="{FF2B5EF4-FFF2-40B4-BE49-F238E27FC236}">
                <a16:creationId xmlns:a16="http://schemas.microsoft.com/office/drawing/2014/main" xmlns="" id="{67780EF1-46A6-4897-A78D-DDB779AFB048}"/>
              </a:ext>
            </a:extLst>
          </p:cNvPr>
          <p:cNvSpPr/>
          <p:nvPr/>
        </p:nvSpPr>
        <p:spPr bwMode="gray">
          <a:xfrm flipH="1">
            <a:off x="2904319" y="856728"/>
            <a:ext cx="1696864" cy="388412"/>
          </a:xfrm>
          <a:prstGeom prst="round1Rect">
            <a:avLst>
              <a:gd name="adj" fmla="val 5553"/>
            </a:avLst>
          </a:prstGeom>
          <a:solidFill>
            <a:schemeClr val="bg1"/>
          </a:solidFill>
          <a:ln w="19050" algn="ctr">
            <a:solidFill>
              <a:schemeClr val="bg2">
                <a:lumMod val="25000"/>
              </a:schemeClr>
            </a:solidFill>
            <a:miter lim="800000"/>
            <a:headEnd/>
            <a:tailEnd/>
          </a:ln>
        </p:spPr>
        <p:txBody>
          <a:bodyPr lIns="274320" tIns="72000" rIns="90000" bIns="72000" rtlCol="0" anchor="ctr"/>
          <a:lstStyle/>
          <a:p>
            <a:pPr fontAlgn="base">
              <a:spcBef>
                <a:spcPct val="50000"/>
              </a:spcBef>
              <a:spcAft>
                <a:spcPct val="0"/>
              </a:spcAft>
              <a:buClr>
                <a:srgbClr val="F0AB00"/>
              </a:buClr>
              <a:buSzPct val="80000"/>
            </a:pPr>
            <a:r>
              <a:rPr lang="en-US" sz="1050" kern="0" dirty="0">
                <a:ln w="0"/>
                <a:solidFill>
                  <a:schemeClr val="accent1"/>
                </a:solidFill>
                <a:effectLst>
                  <a:outerShdw blurRad="38100" dist="25400" dir="5400000" algn="ctr" rotWithShape="0">
                    <a:srgbClr val="6E747A">
                      <a:alpha val="43000"/>
                    </a:srgbClr>
                  </a:outerShdw>
                </a:effectLst>
                <a:ea typeface="Arial Unicode MS" pitchFamily="34" charset="-128"/>
                <a:cs typeface="Arial Unicode MS" pitchFamily="34" charset="-128"/>
              </a:rPr>
              <a:t>Client Application</a:t>
            </a:r>
          </a:p>
        </p:txBody>
      </p:sp>
      <p:sp>
        <p:nvSpPr>
          <p:cNvPr id="16" name="Rectangle: Single Corner Rounded 27">
            <a:extLst>
              <a:ext uri="{FF2B5EF4-FFF2-40B4-BE49-F238E27FC236}">
                <a16:creationId xmlns:a16="http://schemas.microsoft.com/office/drawing/2014/main" xmlns="" id="{EE51C2AC-DC72-4C31-B217-89D09C1ED003}"/>
              </a:ext>
            </a:extLst>
          </p:cNvPr>
          <p:cNvSpPr/>
          <p:nvPr/>
        </p:nvSpPr>
        <p:spPr bwMode="gray">
          <a:xfrm flipH="1">
            <a:off x="2591362" y="2031610"/>
            <a:ext cx="1997375" cy="325784"/>
          </a:xfrm>
          <a:prstGeom prst="round1Rect">
            <a:avLst>
              <a:gd name="adj" fmla="val 5553"/>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SAP Leonardo ML Foundation APIs</a:t>
            </a:r>
          </a:p>
        </p:txBody>
      </p:sp>
      <p:sp>
        <p:nvSpPr>
          <p:cNvPr id="17" name="Rectangle: Single Corner Rounded 27">
            <a:extLst>
              <a:ext uri="{FF2B5EF4-FFF2-40B4-BE49-F238E27FC236}">
                <a16:creationId xmlns:a16="http://schemas.microsoft.com/office/drawing/2014/main" xmlns="" id="{99D46D33-BA1F-46D9-9986-72D7F86CF28F}"/>
              </a:ext>
            </a:extLst>
          </p:cNvPr>
          <p:cNvSpPr/>
          <p:nvPr/>
        </p:nvSpPr>
        <p:spPr bwMode="gray">
          <a:xfrm flipH="1">
            <a:off x="2591362" y="2407576"/>
            <a:ext cx="1997375" cy="475973"/>
          </a:xfrm>
          <a:prstGeom prst="round1Rect">
            <a:avLst>
              <a:gd name="adj" fmla="val 5553"/>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Use Case Business Logic</a:t>
            </a:r>
          </a:p>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(Training and Inference)</a:t>
            </a:r>
          </a:p>
        </p:txBody>
      </p:sp>
      <p:sp>
        <p:nvSpPr>
          <p:cNvPr id="18" name="Rectangle: Single Corner Rounded 17">
            <a:extLst>
              <a:ext uri="{FF2B5EF4-FFF2-40B4-BE49-F238E27FC236}">
                <a16:creationId xmlns:a16="http://schemas.microsoft.com/office/drawing/2014/main" xmlns="" id="{41BE3AEB-A27F-4B75-988E-7D99AD8785C5}"/>
              </a:ext>
            </a:extLst>
          </p:cNvPr>
          <p:cNvSpPr/>
          <p:nvPr/>
        </p:nvSpPr>
        <p:spPr bwMode="gray">
          <a:xfrm flipH="1">
            <a:off x="5230887" y="1981784"/>
            <a:ext cx="994048" cy="901765"/>
          </a:xfrm>
          <a:prstGeom prst="round1Rect">
            <a:avLst>
              <a:gd name="adj" fmla="val 159"/>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kern="0" dirty="0">
                <a:solidFill>
                  <a:schemeClr val="bg1"/>
                </a:solidFill>
                <a:ea typeface="Arial Unicode MS" pitchFamily="34" charset="-128"/>
                <a:cs typeface="Arial Unicode MS" pitchFamily="34" charset="-128"/>
              </a:rPr>
              <a:t>Tenant Onboarding</a:t>
            </a:r>
          </a:p>
        </p:txBody>
      </p:sp>
      <p:sp>
        <p:nvSpPr>
          <p:cNvPr id="19" name="Rectangle: Single Corner Rounded 27">
            <a:extLst>
              <a:ext uri="{FF2B5EF4-FFF2-40B4-BE49-F238E27FC236}">
                <a16:creationId xmlns:a16="http://schemas.microsoft.com/office/drawing/2014/main" xmlns="" id="{1AD1F4FE-F70D-4D87-83D1-0D9682394468}"/>
              </a:ext>
            </a:extLst>
          </p:cNvPr>
          <p:cNvSpPr/>
          <p:nvPr/>
        </p:nvSpPr>
        <p:spPr bwMode="gray">
          <a:xfrm flipH="1">
            <a:off x="2453389" y="5562872"/>
            <a:ext cx="1678241" cy="499062"/>
          </a:xfrm>
          <a:prstGeom prst="round1Rect">
            <a:avLst>
              <a:gd name="adj" fmla="val 0"/>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Model Repository</a:t>
            </a:r>
          </a:p>
        </p:txBody>
      </p:sp>
      <p:sp>
        <p:nvSpPr>
          <p:cNvPr id="20" name="Rectangle: Single Corner Rounded 27">
            <a:extLst>
              <a:ext uri="{FF2B5EF4-FFF2-40B4-BE49-F238E27FC236}">
                <a16:creationId xmlns:a16="http://schemas.microsoft.com/office/drawing/2014/main" xmlns="" id="{36D9A2D1-BA08-446E-8B99-8F680CD51A9B}"/>
              </a:ext>
            </a:extLst>
          </p:cNvPr>
          <p:cNvSpPr/>
          <p:nvPr/>
        </p:nvSpPr>
        <p:spPr bwMode="gray">
          <a:xfrm flipH="1">
            <a:off x="4633381" y="5562872"/>
            <a:ext cx="1747354" cy="499062"/>
          </a:xfrm>
          <a:prstGeom prst="round1Rect">
            <a:avLst>
              <a:gd name="adj" fmla="val 0"/>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Big Data Storage</a:t>
            </a:r>
          </a:p>
        </p:txBody>
      </p:sp>
      <p:sp>
        <p:nvSpPr>
          <p:cNvPr id="21" name="Rectangle: Single Corner Rounded 27">
            <a:extLst>
              <a:ext uri="{FF2B5EF4-FFF2-40B4-BE49-F238E27FC236}">
                <a16:creationId xmlns:a16="http://schemas.microsoft.com/office/drawing/2014/main" xmlns="" id="{0E09B7C9-F50A-4642-BF65-E79AE470EB74}"/>
              </a:ext>
            </a:extLst>
          </p:cNvPr>
          <p:cNvSpPr/>
          <p:nvPr/>
        </p:nvSpPr>
        <p:spPr bwMode="gray">
          <a:xfrm flipH="1">
            <a:off x="2402763" y="3713409"/>
            <a:ext cx="952062" cy="871637"/>
          </a:xfrm>
          <a:prstGeom prst="round1Rect">
            <a:avLst>
              <a:gd name="adj" fmla="val 0"/>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TensorFlow</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Serving</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Model</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Containers</a:t>
            </a:r>
          </a:p>
        </p:txBody>
      </p:sp>
      <p:sp>
        <p:nvSpPr>
          <p:cNvPr id="22" name="Rectangle: Single Corner Rounded 27">
            <a:extLst>
              <a:ext uri="{FF2B5EF4-FFF2-40B4-BE49-F238E27FC236}">
                <a16:creationId xmlns:a16="http://schemas.microsoft.com/office/drawing/2014/main" xmlns="" id="{7B42EFCE-C9B4-4ABE-9D72-6BF6CF4B9709}"/>
              </a:ext>
            </a:extLst>
          </p:cNvPr>
          <p:cNvSpPr/>
          <p:nvPr/>
        </p:nvSpPr>
        <p:spPr bwMode="gray">
          <a:xfrm flipH="1">
            <a:off x="3812410" y="3689065"/>
            <a:ext cx="1065175" cy="895981"/>
          </a:xfrm>
          <a:prstGeom prst="round1Rect">
            <a:avLst>
              <a:gd name="adj" fmla="val 0"/>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TensorFlow</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Training</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Containers</a:t>
            </a:r>
          </a:p>
        </p:txBody>
      </p:sp>
      <p:sp>
        <p:nvSpPr>
          <p:cNvPr id="23" name="Rectangle: Single Corner Rounded 27">
            <a:extLst>
              <a:ext uri="{FF2B5EF4-FFF2-40B4-BE49-F238E27FC236}">
                <a16:creationId xmlns:a16="http://schemas.microsoft.com/office/drawing/2014/main" xmlns="" id="{17D81CF2-94F3-401C-8914-68B1F1400460}"/>
              </a:ext>
            </a:extLst>
          </p:cNvPr>
          <p:cNvSpPr/>
          <p:nvPr/>
        </p:nvSpPr>
        <p:spPr bwMode="gray">
          <a:xfrm flipH="1">
            <a:off x="5159760" y="3702509"/>
            <a:ext cx="1065175" cy="895981"/>
          </a:xfrm>
          <a:prstGeom prst="round1Rect">
            <a:avLst>
              <a:gd name="adj" fmla="val 0"/>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Other</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Containers</a:t>
            </a:r>
          </a:p>
          <a:p>
            <a:pPr algn="ctr" fontAlgn="base">
              <a:spcBef>
                <a:spcPct val="50000"/>
              </a:spcBef>
              <a:spcAft>
                <a:spcPct val="0"/>
              </a:spcAft>
              <a:buClr>
                <a:srgbClr val="F0AB00"/>
              </a:buClr>
              <a:buSzPct val="80000"/>
            </a:pPr>
            <a:r>
              <a:rPr lang="en-US" sz="900" kern="0" dirty="0">
                <a:solidFill>
                  <a:schemeClr val="bg1"/>
                </a:solidFill>
                <a:ea typeface="Arial Unicode MS" pitchFamily="34" charset="-128"/>
                <a:cs typeface="Arial Unicode MS" pitchFamily="34" charset="-128"/>
              </a:rPr>
              <a:t>(R, </a:t>
            </a:r>
            <a:r>
              <a:rPr lang="en-US" sz="900" kern="0" dirty="0" err="1">
                <a:solidFill>
                  <a:schemeClr val="bg1"/>
                </a:solidFill>
                <a:ea typeface="Arial Unicode MS" pitchFamily="34" charset="-128"/>
                <a:cs typeface="Arial Unicode MS" pitchFamily="34" charset="-128"/>
              </a:rPr>
              <a:t>Scikit</a:t>
            </a:r>
            <a:r>
              <a:rPr lang="en-US" sz="900" kern="0" dirty="0">
                <a:solidFill>
                  <a:schemeClr val="bg1"/>
                </a:solidFill>
                <a:ea typeface="Arial Unicode MS" pitchFamily="34" charset="-128"/>
                <a:cs typeface="Arial Unicode MS" pitchFamily="34" charset="-128"/>
              </a:rPr>
              <a:t>)</a:t>
            </a:r>
          </a:p>
        </p:txBody>
      </p:sp>
      <p:sp>
        <p:nvSpPr>
          <p:cNvPr id="24" name="TextBox 23">
            <a:extLst>
              <a:ext uri="{FF2B5EF4-FFF2-40B4-BE49-F238E27FC236}">
                <a16:creationId xmlns:a16="http://schemas.microsoft.com/office/drawing/2014/main" xmlns="" id="{5FC9FBC5-44AE-4EAA-A2B0-96CC463BC426}"/>
              </a:ext>
            </a:extLst>
          </p:cNvPr>
          <p:cNvSpPr txBox="1"/>
          <p:nvPr/>
        </p:nvSpPr>
        <p:spPr>
          <a:xfrm>
            <a:off x="2154631" y="1811259"/>
            <a:ext cx="1404874"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kern="0" dirty="0">
                <a:ea typeface="Arial Unicode MS" pitchFamily="34" charset="-128"/>
                <a:cs typeface="Arial Unicode MS" pitchFamily="34" charset="-128"/>
              </a:rPr>
              <a:t>SCP Cloud </a:t>
            </a:r>
            <a:r>
              <a:rPr lang="de-DE" sz="1000" kern="0" dirty="0" err="1">
                <a:ea typeface="Arial Unicode MS" pitchFamily="34" charset="-128"/>
                <a:cs typeface="Arial Unicode MS" pitchFamily="34" charset="-128"/>
              </a:rPr>
              <a:t>Foundry</a:t>
            </a:r>
            <a:endParaRPr lang="de-DE" sz="1000" kern="0" dirty="0">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xmlns="" id="{BE757323-0CD3-43AB-8681-75B937F903EF}"/>
              </a:ext>
            </a:extLst>
          </p:cNvPr>
          <p:cNvSpPr txBox="1"/>
          <p:nvPr/>
        </p:nvSpPr>
        <p:spPr>
          <a:xfrm>
            <a:off x="2133601" y="3523549"/>
            <a:ext cx="2773889" cy="1546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1000" kern="0" dirty="0">
                <a:ea typeface="Arial Unicode MS" pitchFamily="34" charset="-128"/>
                <a:cs typeface="Arial Unicode MS" pitchFamily="34" charset="-128"/>
              </a:rPr>
              <a:t>Container Service (</a:t>
            </a:r>
            <a:r>
              <a:rPr lang="de-DE" sz="1000" kern="0" dirty="0" err="1">
                <a:ea typeface="Arial Unicode MS" pitchFamily="34" charset="-128"/>
                <a:cs typeface="Arial Unicode MS" pitchFamily="34" charset="-128"/>
              </a:rPr>
              <a:t>Kubernetes</a:t>
            </a:r>
            <a:r>
              <a:rPr lang="de-DE" sz="1000" kern="0" dirty="0">
                <a:ea typeface="Arial Unicode MS" pitchFamily="34" charset="-128"/>
                <a:cs typeface="Arial Unicode MS" pitchFamily="34" charset="-128"/>
              </a:rPr>
              <a:t> / Docker)</a:t>
            </a:r>
          </a:p>
        </p:txBody>
      </p:sp>
      <p:sp>
        <p:nvSpPr>
          <p:cNvPr id="26" name="Flowchart: Connector 25">
            <a:extLst>
              <a:ext uri="{FF2B5EF4-FFF2-40B4-BE49-F238E27FC236}">
                <a16:creationId xmlns:a16="http://schemas.microsoft.com/office/drawing/2014/main" xmlns="" id="{8254056B-E586-42D3-AD74-3CDCBF6BE70A}"/>
              </a:ext>
            </a:extLst>
          </p:cNvPr>
          <p:cNvSpPr/>
          <p:nvPr/>
        </p:nvSpPr>
        <p:spPr bwMode="gray">
          <a:xfrm flipV="1">
            <a:off x="3692195" y="1375569"/>
            <a:ext cx="143537" cy="152943"/>
          </a:xfrm>
          <a:prstGeom prst="flowChartConnector">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7" name="Flowchart: Connector 26">
            <a:extLst>
              <a:ext uri="{FF2B5EF4-FFF2-40B4-BE49-F238E27FC236}">
                <a16:creationId xmlns:a16="http://schemas.microsoft.com/office/drawing/2014/main" xmlns="" id="{41CABFD9-9C2B-47BB-8E27-72A2212563D5}"/>
              </a:ext>
            </a:extLst>
          </p:cNvPr>
          <p:cNvSpPr/>
          <p:nvPr/>
        </p:nvSpPr>
        <p:spPr bwMode="gray">
          <a:xfrm flipV="1">
            <a:off x="3692195" y="3121333"/>
            <a:ext cx="143537" cy="152943"/>
          </a:xfrm>
          <a:prstGeom prst="flowChartConnector">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8" name="Curved Right Arrow 35">
            <a:extLst>
              <a:ext uri="{FF2B5EF4-FFF2-40B4-BE49-F238E27FC236}">
                <a16:creationId xmlns:a16="http://schemas.microsoft.com/office/drawing/2014/main" xmlns="" id="{715BCA6B-C326-4195-99A8-10E416E8C1EE}"/>
              </a:ext>
            </a:extLst>
          </p:cNvPr>
          <p:cNvSpPr/>
          <p:nvPr/>
        </p:nvSpPr>
        <p:spPr bwMode="gray">
          <a:xfrm flipV="1">
            <a:off x="3556908" y="4788462"/>
            <a:ext cx="187296" cy="241658"/>
          </a:xfrm>
          <a:prstGeom prst="curvedRightArrow">
            <a:avLst>
              <a:gd name="adj1" fmla="val 25000"/>
              <a:gd name="adj2" fmla="val 61808"/>
              <a:gd name="adj3" fmla="val 36714"/>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9" name="Curved Right Arrow 36">
            <a:extLst>
              <a:ext uri="{FF2B5EF4-FFF2-40B4-BE49-F238E27FC236}">
                <a16:creationId xmlns:a16="http://schemas.microsoft.com/office/drawing/2014/main" xmlns="" id="{A3D8FC75-16AE-4C62-9F59-A34784D8AC5E}"/>
              </a:ext>
            </a:extLst>
          </p:cNvPr>
          <p:cNvSpPr/>
          <p:nvPr/>
        </p:nvSpPr>
        <p:spPr bwMode="gray">
          <a:xfrm rot="10800000" flipV="1">
            <a:off x="3812410" y="4819680"/>
            <a:ext cx="187296" cy="241658"/>
          </a:xfrm>
          <a:prstGeom prst="curvedRightArrow">
            <a:avLst>
              <a:gd name="adj1" fmla="val 25000"/>
              <a:gd name="adj2" fmla="val 61808"/>
              <a:gd name="adj3" fmla="val 36714"/>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0" name="Rectangle 29">
            <a:extLst>
              <a:ext uri="{FF2B5EF4-FFF2-40B4-BE49-F238E27FC236}">
                <a16:creationId xmlns:a16="http://schemas.microsoft.com/office/drawing/2014/main" xmlns="" id="{FA07DBB5-C66E-41BF-9DC4-46EA1D6127E0}"/>
              </a:ext>
            </a:extLst>
          </p:cNvPr>
          <p:cNvSpPr/>
          <p:nvPr/>
        </p:nvSpPr>
        <p:spPr>
          <a:xfrm>
            <a:off x="609601" y="1668321"/>
            <a:ext cx="1241045" cy="276999"/>
          </a:xfrm>
          <a:prstGeom prst="rect">
            <a:avLst/>
          </a:prstGeom>
        </p:spPr>
        <p:txBody>
          <a:bodyPr wrap="none">
            <a:spAutoFit/>
          </a:bodyPr>
          <a:lstStyle/>
          <a:p>
            <a:pPr defTabSz="914400" fontAlgn="base">
              <a:spcBef>
                <a:spcPct val="50000"/>
              </a:spcBef>
              <a:spcAft>
                <a:spcPct val="0"/>
              </a:spcAft>
              <a:buClr>
                <a:srgbClr val="F0AB00"/>
              </a:buClr>
              <a:buSzPct val="80000"/>
            </a:pPr>
            <a:r>
              <a:rPr lang="en-US" sz="1200" kern="0" dirty="0">
                <a:ln w="0"/>
                <a:solidFill>
                  <a:schemeClr val="accent1"/>
                </a:solidFill>
                <a:effectLst>
                  <a:outerShdw blurRad="38100" dist="25400" dir="5400000" algn="ctr" rotWithShape="0">
                    <a:srgbClr val="6E747A">
                      <a:alpha val="43000"/>
                    </a:srgbClr>
                  </a:outerShdw>
                </a:effectLst>
                <a:ea typeface="Arial Unicode MS" pitchFamily="34" charset="-128"/>
                <a:cs typeface="Arial Unicode MS" pitchFamily="34" charset="-128"/>
              </a:rPr>
              <a:t>Application Tier</a:t>
            </a:r>
          </a:p>
        </p:txBody>
      </p:sp>
      <p:sp>
        <p:nvSpPr>
          <p:cNvPr id="31" name="Rectangle 30">
            <a:extLst>
              <a:ext uri="{FF2B5EF4-FFF2-40B4-BE49-F238E27FC236}">
                <a16:creationId xmlns:a16="http://schemas.microsoft.com/office/drawing/2014/main" xmlns="" id="{CA56CC9C-4AD7-4AB5-97B6-047686AE19B6}"/>
              </a:ext>
            </a:extLst>
          </p:cNvPr>
          <p:cNvSpPr/>
          <p:nvPr/>
        </p:nvSpPr>
        <p:spPr>
          <a:xfrm>
            <a:off x="609601" y="3371617"/>
            <a:ext cx="1114408" cy="276999"/>
          </a:xfrm>
          <a:prstGeom prst="rect">
            <a:avLst/>
          </a:prstGeom>
        </p:spPr>
        <p:txBody>
          <a:bodyPr wrap="none">
            <a:spAutoFit/>
          </a:bodyPr>
          <a:lstStyle/>
          <a:p>
            <a:pPr defTabSz="914400" fontAlgn="base">
              <a:spcBef>
                <a:spcPct val="50000"/>
              </a:spcBef>
              <a:spcAft>
                <a:spcPct val="0"/>
              </a:spcAft>
              <a:buClr>
                <a:srgbClr val="F0AB00"/>
              </a:buClr>
              <a:buSzPct val="80000"/>
            </a:pPr>
            <a:r>
              <a:rPr lang="en-US" sz="1200" kern="0" dirty="0">
                <a:ln w="0"/>
                <a:solidFill>
                  <a:schemeClr val="accent1"/>
                </a:solidFill>
                <a:effectLst>
                  <a:outerShdw blurRad="38100" dist="25400" dir="5400000" algn="ctr" rotWithShape="0">
                    <a:srgbClr val="6E747A">
                      <a:alpha val="43000"/>
                    </a:srgbClr>
                  </a:outerShdw>
                </a:effectLst>
                <a:ea typeface="Arial Unicode MS" pitchFamily="34" charset="-128"/>
                <a:cs typeface="Arial Unicode MS" pitchFamily="34" charset="-128"/>
              </a:rPr>
              <a:t>Compute Tier</a:t>
            </a:r>
          </a:p>
        </p:txBody>
      </p:sp>
      <p:sp>
        <p:nvSpPr>
          <p:cNvPr id="32" name="Rectangle 31">
            <a:extLst>
              <a:ext uri="{FF2B5EF4-FFF2-40B4-BE49-F238E27FC236}">
                <a16:creationId xmlns:a16="http://schemas.microsoft.com/office/drawing/2014/main" xmlns="" id="{6FE161D5-2D70-45C3-B869-F4990A193BB2}"/>
              </a:ext>
            </a:extLst>
          </p:cNvPr>
          <p:cNvSpPr/>
          <p:nvPr/>
        </p:nvSpPr>
        <p:spPr>
          <a:xfrm>
            <a:off x="575047" y="5082388"/>
            <a:ext cx="1406154" cy="276999"/>
          </a:xfrm>
          <a:prstGeom prst="rect">
            <a:avLst/>
          </a:prstGeom>
        </p:spPr>
        <p:txBody>
          <a:bodyPr wrap="none">
            <a:spAutoFit/>
          </a:bodyPr>
          <a:lstStyle/>
          <a:p>
            <a:pPr defTabSz="914400" fontAlgn="base">
              <a:spcBef>
                <a:spcPct val="50000"/>
              </a:spcBef>
              <a:spcAft>
                <a:spcPct val="0"/>
              </a:spcAft>
              <a:buClr>
                <a:srgbClr val="F0AB00"/>
              </a:buClr>
              <a:buSzPct val="80000"/>
            </a:pPr>
            <a:r>
              <a:rPr lang="en-US" sz="1200" kern="0" dirty="0">
                <a:solidFill>
                  <a:schemeClr val="accent1"/>
                </a:solidFill>
                <a:ea typeface="Arial Unicode MS" pitchFamily="34" charset="-128"/>
                <a:cs typeface="Arial Unicode MS" pitchFamily="34" charset="-128"/>
              </a:rPr>
              <a:t>Persistence Tier</a:t>
            </a:r>
          </a:p>
        </p:txBody>
      </p:sp>
      <p:pic>
        <p:nvPicPr>
          <p:cNvPr id="33" name="Picture 32">
            <a:extLst>
              <a:ext uri="{FF2B5EF4-FFF2-40B4-BE49-F238E27FC236}">
                <a16:creationId xmlns:a16="http://schemas.microsoft.com/office/drawing/2014/main" xmlns="" id="{3EF507A4-EA6B-44C9-9477-7432CBA8004F}"/>
              </a:ext>
            </a:extLst>
          </p:cNvPr>
          <p:cNvPicPr>
            <a:picLocks noChangeAspect="1"/>
          </p:cNvPicPr>
          <p:nvPr/>
        </p:nvPicPr>
        <p:blipFill>
          <a:blip r:embed="rId2"/>
          <a:stretch>
            <a:fillRect/>
          </a:stretch>
        </p:blipFill>
        <p:spPr>
          <a:xfrm>
            <a:off x="658255" y="2006437"/>
            <a:ext cx="1067533" cy="1017648"/>
          </a:xfrm>
          <a:prstGeom prst="rect">
            <a:avLst/>
          </a:prstGeom>
        </p:spPr>
      </p:pic>
      <p:pic>
        <p:nvPicPr>
          <p:cNvPr id="34" name="Picture 33">
            <a:extLst>
              <a:ext uri="{FF2B5EF4-FFF2-40B4-BE49-F238E27FC236}">
                <a16:creationId xmlns:a16="http://schemas.microsoft.com/office/drawing/2014/main" xmlns="" id="{D98EB0F6-0982-49B2-8C20-83A7BC45A86D}"/>
              </a:ext>
            </a:extLst>
          </p:cNvPr>
          <p:cNvPicPr>
            <a:picLocks noChangeAspect="1"/>
          </p:cNvPicPr>
          <p:nvPr/>
        </p:nvPicPr>
        <p:blipFill>
          <a:blip r:embed="rId3"/>
          <a:stretch>
            <a:fillRect/>
          </a:stretch>
        </p:blipFill>
        <p:spPr>
          <a:xfrm>
            <a:off x="592542" y="3617712"/>
            <a:ext cx="1164341" cy="1009095"/>
          </a:xfrm>
          <a:prstGeom prst="rect">
            <a:avLst/>
          </a:prstGeom>
        </p:spPr>
      </p:pic>
      <p:pic>
        <p:nvPicPr>
          <p:cNvPr id="35" name="Picture 34">
            <a:extLst>
              <a:ext uri="{FF2B5EF4-FFF2-40B4-BE49-F238E27FC236}">
                <a16:creationId xmlns:a16="http://schemas.microsoft.com/office/drawing/2014/main" xmlns="" id="{D209DCF9-3B3C-46C4-A489-BA53A70319DD}"/>
              </a:ext>
            </a:extLst>
          </p:cNvPr>
          <p:cNvPicPr>
            <a:picLocks noChangeAspect="1"/>
          </p:cNvPicPr>
          <p:nvPr/>
        </p:nvPicPr>
        <p:blipFill>
          <a:blip r:embed="rId4"/>
          <a:stretch>
            <a:fillRect/>
          </a:stretch>
        </p:blipFill>
        <p:spPr>
          <a:xfrm>
            <a:off x="497923" y="5285404"/>
            <a:ext cx="1462325" cy="1014223"/>
          </a:xfrm>
          <a:prstGeom prst="rect">
            <a:avLst/>
          </a:prstGeom>
        </p:spPr>
      </p:pic>
      <p:sp>
        <p:nvSpPr>
          <p:cNvPr id="36" name="Arrow: Right 35">
            <a:extLst>
              <a:ext uri="{FF2B5EF4-FFF2-40B4-BE49-F238E27FC236}">
                <a16:creationId xmlns:a16="http://schemas.microsoft.com/office/drawing/2014/main" xmlns="" id="{A32D8709-8519-4246-864D-F6D2B5B5F2F3}"/>
              </a:ext>
            </a:extLst>
          </p:cNvPr>
          <p:cNvSpPr/>
          <p:nvPr/>
        </p:nvSpPr>
        <p:spPr>
          <a:xfrm>
            <a:off x="7252584" y="5542542"/>
            <a:ext cx="723758" cy="42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xmlns="" id="{7437E5FA-0532-490D-934E-8841DCA35E18}"/>
              </a:ext>
            </a:extLst>
          </p:cNvPr>
          <p:cNvSpPr txBox="1"/>
          <p:nvPr/>
        </p:nvSpPr>
        <p:spPr>
          <a:xfrm>
            <a:off x="8016104" y="5334167"/>
            <a:ext cx="1926841" cy="1015663"/>
          </a:xfrm>
          <a:prstGeom prst="rect">
            <a:avLst/>
          </a:prstGeom>
          <a:noFill/>
        </p:spPr>
        <p:txBody>
          <a:bodyPr wrap="square" rtlCol="0">
            <a:spAutoFit/>
          </a:bodyPr>
          <a:lstStyle/>
          <a:p>
            <a:r>
              <a:rPr lang="en-US" sz="1200" dirty="0"/>
              <a:t>Model Repository to store external models which re deployed to fulfill custom requirements</a:t>
            </a:r>
          </a:p>
        </p:txBody>
      </p:sp>
      <p:sp>
        <p:nvSpPr>
          <p:cNvPr id="38" name="Arrow: Right 37">
            <a:extLst>
              <a:ext uri="{FF2B5EF4-FFF2-40B4-BE49-F238E27FC236}">
                <a16:creationId xmlns:a16="http://schemas.microsoft.com/office/drawing/2014/main" xmlns="" id="{88B77161-9D4B-421B-85C8-79A72692604C}"/>
              </a:ext>
            </a:extLst>
          </p:cNvPr>
          <p:cNvSpPr/>
          <p:nvPr/>
        </p:nvSpPr>
        <p:spPr>
          <a:xfrm>
            <a:off x="7315200" y="3840912"/>
            <a:ext cx="723758" cy="42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xmlns="" id="{B85FEF18-CA53-4664-86E0-DF6A111FBE78}"/>
              </a:ext>
            </a:extLst>
          </p:cNvPr>
          <p:cNvSpPr txBox="1"/>
          <p:nvPr/>
        </p:nvSpPr>
        <p:spPr>
          <a:xfrm>
            <a:off x="8076140" y="3731689"/>
            <a:ext cx="1926841" cy="830997"/>
          </a:xfrm>
          <a:prstGeom prst="rect">
            <a:avLst/>
          </a:prstGeom>
          <a:noFill/>
        </p:spPr>
        <p:txBody>
          <a:bodyPr wrap="square" rtlCol="0">
            <a:spAutoFit/>
          </a:bodyPr>
          <a:lstStyle/>
          <a:p>
            <a:r>
              <a:rPr lang="en-US" sz="1200" dirty="0"/>
              <a:t>Containerization to provide required runtimes for the models deployed</a:t>
            </a:r>
          </a:p>
        </p:txBody>
      </p:sp>
      <p:sp>
        <p:nvSpPr>
          <p:cNvPr id="40" name="TextBox 39">
            <a:extLst>
              <a:ext uri="{FF2B5EF4-FFF2-40B4-BE49-F238E27FC236}">
                <a16:creationId xmlns:a16="http://schemas.microsoft.com/office/drawing/2014/main" xmlns="" id="{46D4BA38-7D82-4E21-8E7B-1A3070AEFCC3}"/>
              </a:ext>
            </a:extLst>
          </p:cNvPr>
          <p:cNvSpPr txBox="1"/>
          <p:nvPr/>
        </p:nvSpPr>
        <p:spPr>
          <a:xfrm>
            <a:off x="8002055" y="1945320"/>
            <a:ext cx="1926841" cy="1200329"/>
          </a:xfrm>
          <a:prstGeom prst="rect">
            <a:avLst/>
          </a:prstGeom>
          <a:noFill/>
        </p:spPr>
        <p:txBody>
          <a:bodyPr wrap="square" rtlCol="0">
            <a:spAutoFit/>
          </a:bodyPr>
          <a:lstStyle/>
          <a:p>
            <a:r>
              <a:rPr lang="en-US" sz="1200" dirty="0"/>
              <a:t>Expose the standard and custom machine learning and deep learning models as RESTful services</a:t>
            </a:r>
          </a:p>
          <a:p>
            <a:endParaRPr lang="en-US" sz="1200" dirty="0"/>
          </a:p>
        </p:txBody>
      </p:sp>
      <p:sp>
        <p:nvSpPr>
          <p:cNvPr id="41" name="Arrow: Right 40">
            <a:extLst>
              <a:ext uri="{FF2B5EF4-FFF2-40B4-BE49-F238E27FC236}">
                <a16:creationId xmlns:a16="http://schemas.microsoft.com/office/drawing/2014/main" xmlns="" id="{60DE9DAD-126A-4899-8849-FDDD18E6F3B6}"/>
              </a:ext>
            </a:extLst>
          </p:cNvPr>
          <p:cNvSpPr/>
          <p:nvPr/>
        </p:nvSpPr>
        <p:spPr>
          <a:xfrm>
            <a:off x="7239748" y="2300803"/>
            <a:ext cx="723758" cy="42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xmlns="" id="{B972769A-10A4-4C55-83C8-1FBBFD226B0D}"/>
              </a:ext>
            </a:extLst>
          </p:cNvPr>
          <p:cNvSpPr/>
          <p:nvPr/>
        </p:nvSpPr>
        <p:spPr>
          <a:xfrm>
            <a:off x="7239748" y="883427"/>
            <a:ext cx="723758" cy="428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xmlns="" id="{CC396802-D626-4377-B61A-C1BAE4EACFAC}"/>
              </a:ext>
            </a:extLst>
          </p:cNvPr>
          <p:cNvSpPr txBox="1"/>
          <p:nvPr/>
        </p:nvSpPr>
        <p:spPr>
          <a:xfrm>
            <a:off x="8029963" y="755611"/>
            <a:ext cx="1926841" cy="1015663"/>
          </a:xfrm>
          <a:prstGeom prst="rect">
            <a:avLst/>
          </a:prstGeom>
          <a:noFill/>
        </p:spPr>
        <p:txBody>
          <a:bodyPr wrap="square" rtlCol="0">
            <a:spAutoFit/>
          </a:bodyPr>
          <a:lstStyle/>
          <a:p>
            <a:r>
              <a:rPr lang="en-US" sz="1200" dirty="0"/>
              <a:t>Consume RESTful services in the client application for inference</a:t>
            </a:r>
          </a:p>
          <a:p>
            <a:endParaRPr lang="en-US" sz="1200" dirty="0"/>
          </a:p>
        </p:txBody>
      </p:sp>
    </p:spTree>
    <p:extLst>
      <p:ext uri="{BB962C8B-B14F-4D97-AF65-F5344CB8AC3E}">
        <p14:creationId xmlns:p14="http://schemas.microsoft.com/office/powerpoint/2010/main" val="35372080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xmlns="" id="{A3165AFB-7E19-43F4-85F1-C1A034061118}"/>
              </a:ext>
            </a:extLst>
          </p:cNvPr>
          <p:cNvGraphicFramePr>
            <a:graphicFrameLocks noGrp="1"/>
          </p:cNvGraphicFramePr>
          <p:nvPr>
            <p:ph idx="4294967295"/>
            <p:extLst>
              <p:ext uri="{D42A27DB-BD31-4B8C-83A1-F6EECF244321}">
                <p14:modId xmlns:p14="http://schemas.microsoft.com/office/powerpoint/2010/main" val="40169153"/>
              </p:ext>
            </p:extLst>
          </p:nvPr>
        </p:nvGraphicFramePr>
        <p:xfrm>
          <a:off x="152400" y="1477963"/>
          <a:ext cx="9677400" cy="4770600"/>
        </p:xfrm>
        <a:graphic>
          <a:graphicData uri="http://schemas.openxmlformats.org/drawingml/2006/table">
            <a:tbl>
              <a:tblPr firstRow="1" bandRow="1">
                <a:tableStyleId>{5C22544A-7EE6-4342-B048-85BDC9FD1C3A}</a:tableStyleId>
              </a:tblPr>
              <a:tblGrid>
                <a:gridCol w="1904697">
                  <a:extLst>
                    <a:ext uri="{9D8B030D-6E8A-4147-A177-3AD203B41FA5}">
                      <a16:colId xmlns:a16="http://schemas.microsoft.com/office/drawing/2014/main" xmlns="" val="2092411915"/>
                    </a:ext>
                  </a:extLst>
                </a:gridCol>
                <a:gridCol w="4191303">
                  <a:extLst>
                    <a:ext uri="{9D8B030D-6E8A-4147-A177-3AD203B41FA5}">
                      <a16:colId xmlns:a16="http://schemas.microsoft.com/office/drawing/2014/main" xmlns="" val="695425128"/>
                    </a:ext>
                  </a:extLst>
                </a:gridCol>
                <a:gridCol w="3581400">
                  <a:extLst>
                    <a:ext uri="{9D8B030D-6E8A-4147-A177-3AD203B41FA5}">
                      <a16:colId xmlns:a16="http://schemas.microsoft.com/office/drawing/2014/main" xmlns="" val="1557849043"/>
                    </a:ext>
                  </a:extLst>
                </a:gridCol>
              </a:tblGrid>
              <a:tr h="426036">
                <a:tc>
                  <a:txBody>
                    <a:bodyPr/>
                    <a:lstStyle/>
                    <a:p>
                      <a:pPr algn="ctr"/>
                      <a:r>
                        <a:rPr lang="en-US" dirty="0"/>
                        <a:t>Type</a:t>
                      </a:r>
                    </a:p>
                  </a:txBody>
                  <a:tcPr/>
                </a:tc>
                <a:tc>
                  <a:txBody>
                    <a:bodyPr/>
                    <a:lstStyle/>
                    <a:p>
                      <a:pPr algn="ctr"/>
                      <a:r>
                        <a:rPr lang="en-US" dirty="0"/>
                        <a:t>Use case</a:t>
                      </a:r>
                    </a:p>
                  </a:txBody>
                  <a:tcPr/>
                </a:tc>
                <a:tc>
                  <a:txBody>
                    <a:bodyPr/>
                    <a:lstStyle/>
                    <a:p>
                      <a:pPr algn="ctr"/>
                      <a:r>
                        <a:rPr lang="en-US" dirty="0"/>
                        <a:t>Standard API’s</a:t>
                      </a:r>
                    </a:p>
                  </a:txBody>
                  <a:tcPr/>
                </a:tc>
                <a:extLst>
                  <a:ext uri="{0D108BD9-81ED-4DB2-BD59-A6C34878D82A}">
                    <a16:rowId xmlns:a16="http://schemas.microsoft.com/office/drawing/2014/main" xmlns="" val="1020872456"/>
                  </a:ext>
                </a:extLst>
              </a:tr>
              <a:tr h="179330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594127936"/>
                  </a:ext>
                </a:extLst>
              </a:tr>
              <a:tr h="127562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786068444"/>
                  </a:ext>
                </a:extLst>
              </a:tr>
              <a:tr h="1275628">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3192560395"/>
                  </a:ext>
                </a:extLst>
              </a:tr>
            </a:tbl>
          </a:graphicData>
        </a:graphic>
      </p:graphicFrame>
      <p:sp>
        <p:nvSpPr>
          <p:cNvPr id="2" name="Title 1">
            <a:extLst>
              <a:ext uri="{FF2B5EF4-FFF2-40B4-BE49-F238E27FC236}">
                <a16:creationId xmlns:a16="http://schemas.microsoft.com/office/drawing/2014/main" xmlns="" id="{2806F6C4-9FA4-4B02-BB34-47874429C0E2}"/>
              </a:ext>
            </a:extLst>
          </p:cNvPr>
          <p:cNvSpPr>
            <a:spLocks noGrp="1"/>
          </p:cNvSpPr>
          <p:nvPr>
            <p:ph type="title"/>
          </p:nvPr>
        </p:nvSpPr>
        <p:spPr/>
        <p:txBody>
          <a:bodyPr/>
          <a:lstStyle/>
          <a:p>
            <a:r>
              <a:rPr lang="en-US" dirty="0"/>
              <a:t>Leonardo Standard Functional Services</a:t>
            </a:r>
          </a:p>
        </p:txBody>
      </p:sp>
      <p:grpSp>
        <p:nvGrpSpPr>
          <p:cNvPr id="31" name="Group 30">
            <a:extLst>
              <a:ext uri="{FF2B5EF4-FFF2-40B4-BE49-F238E27FC236}">
                <a16:creationId xmlns:a16="http://schemas.microsoft.com/office/drawing/2014/main" xmlns="" id="{ECD162B2-1296-4058-8B61-22C641583A1A}"/>
              </a:ext>
            </a:extLst>
          </p:cNvPr>
          <p:cNvGrpSpPr/>
          <p:nvPr/>
        </p:nvGrpSpPr>
        <p:grpSpPr>
          <a:xfrm>
            <a:off x="516720" y="2302415"/>
            <a:ext cx="1007280" cy="974185"/>
            <a:chOff x="762000" y="2096297"/>
            <a:chExt cx="1007280" cy="974185"/>
          </a:xfrm>
        </p:grpSpPr>
        <p:pic>
          <p:nvPicPr>
            <p:cNvPr id="10" name="Picture 9">
              <a:extLst>
                <a:ext uri="{FF2B5EF4-FFF2-40B4-BE49-F238E27FC236}">
                  <a16:creationId xmlns:a16="http://schemas.microsoft.com/office/drawing/2014/main" xmlns="" id="{39084156-B6BC-4250-9819-983E1E6870BA}"/>
                </a:ext>
              </a:extLst>
            </p:cNvPr>
            <p:cNvPicPr/>
            <p:nvPr/>
          </p:nvPicPr>
          <p:blipFill>
            <a:blip r:embed="rId2"/>
            <a:stretch/>
          </p:blipFill>
          <p:spPr>
            <a:xfrm>
              <a:off x="866220" y="2096297"/>
              <a:ext cx="798840" cy="598680"/>
            </a:xfrm>
            <a:prstGeom prst="rect">
              <a:avLst/>
            </a:prstGeom>
            <a:ln>
              <a:noFill/>
            </a:ln>
          </p:spPr>
        </p:pic>
        <p:sp>
          <p:nvSpPr>
            <p:cNvPr id="11" name="CustomShape 3">
              <a:extLst>
                <a:ext uri="{FF2B5EF4-FFF2-40B4-BE49-F238E27FC236}">
                  <a16:creationId xmlns:a16="http://schemas.microsoft.com/office/drawing/2014/main" xmlns="" id="{83469480-8A19-4F42-BEC2-52A1F0E75A2F}"/>
                </a:ext>
              </a:extLst>
            </p:cNvPr>
            <p:cNvSpPr/>
            <p:nvPr/>
          </p:nvSpPr>
          <p:spPr>
            <a:xfrm>
              <a:off x="762000" y="2706522"/>
              <a:ext cx="1007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800" b="0" strike="noStrike" spc="-1" dirty="0">
                  <a:solidFill>
                    <a:srgbClr val="000000"/>
                  </a:solidFill>
                  <a:latin typeface="Arial"/>
                  <a:ea typeface="DejaVu Sans"/>
                </a:rPr>
                <a:t>Image</a:t>
              </a:r>
              <a:endParaRPr lang="en-IN" sz="1800" b="0" strike="noStrike" spc="-1" dirty="0">
                <a:latin typeface="Arial"/>
              </a:endParaRPr>
            </a:p>
          </p:txBody>
        </p:sp>
      </p:grpSp>
      <p:grpSp>
        <p:nvGrpSpPr>
          <p:cNvPr id="34" name="Group 33">
            <a:extLst>
              <a:ext uri="{FF2B5EF4-FFF2-40B4-BE49-F238E27FC236}">
                <a16:creationId xmlns:a16="http://schemas.microsoft.com/office/drawing/2014/main" xmlns="" id="{6142027F-DE50-4138-84C6-35334650B777}"/>
              </a:ext>
            </a:extLst>
          </p:cNvPr>
          <p:cNvGrpSpPr/>
          <p:nvPr/>
        </p:nvGrpSpPr>
        <p:grpSpPr>
          <a:xfrm>
            <a:off x="2624460" y="2057400"/>
            <a:ext cx="3166740" cy="1367280"/>
            <a:chOff x="2776860" y="2057400"/>
            <a:chExt cx="3166740" cy="1367280"/>
          </a:xfrm>
        </p:grpSpPr>
        <p:sp>
          <p:nvSpPr>
            <p:cNvPr id="12" name="CustomShape 8">
              <a:extLst>
                <a:ext uri="{FF2B5EF4-FFF2-40B4-BE49-F238E27FC236}">
                  <a16:creationId xmlns:a16="http://schemas.microsoft.com/office/drawing/2014/main" xmlns="" id="{18B2E902-5EF9-48DE-B50A-297477748FB5}"/>
                </a:ext>
              </a:extLst>
            </p:cNvPr>
            <p:cNvSpPr/>
            <p:nvPr/>
          </p:nvSpPr>
          <p:spPr>
            <a:xfrm>
              <a:off x="2791200" y="2273400"/>
              <a:ext cx="287280" cy="28728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3" name="CustomShape 9">
              <a:extLst>
                <a:ext uri="{FF2B5EF4-FFF2-40B4-BE49-F238E27FC236}">
                  <a16:creationId xmlns:a16="http://schemas.microsoft.com/office/drawing/2014/main" xmlns="" id="{6DD9446B-3DB4-45A1-ABC8-ABB23DF47EFB}"/>
                </a:ext>
              </a:extLst>
            </p:cNvPr>
            <p:cNvSpPr/>
            <p:nvPr/>
          </p:nvSpPr>
          <p:spPr>
            <a:xfrm rot="5400000">
              <a:off x="2596680" y="2849400"/>
              <a:ext cx="647280" cy="286920"/>
            </a:xfrm>
            <a:custGeom>
              <a:avLst/>
              <a:gdLst/>
              <a:ahLst/>
              <a:cxnLst/>
              <a:rect l="l" t="t" r="r" b="b"/>
              <a:pathLst>
                <a:path w="931" h="801">
                  <a:moveTo>
                    <a:pt x="930" y="800"/>
                  </a:moveTo>
                  <a:lnTo>
                    <a:pt x="885" y="800"/>
                  </a:lnTo>
                  <a:lnTo>
                    <a:pt x="839" y="799"/>
                  </a:lnTo>
                  <a:lnTo>
                    <a:pt x="794" y="797"/>
                  </a:lnTo>
                  <a:lnTo>
                    <a:pt x="749" y="794"/>
                  </a:lnTo>
                  <a:lnTo>
                    <a:pt x="705" y="790"/>
                  </a:lnTo>
                  <a:lnTo>
                    <a:pt x="661" y="786"/>
                  </a:lnTo>
                  <a:lnTo>
                    <a:pt x="617" y="780"/>
                  </a:lnTo>
                  <a:lnTo>
                    <a:pt x="575" y="773"/>
                  </a:lnTo>
                  <a:lnTo>
                    <a:pt x="533" y="765"/>
                  </a:lnTo>
                  <a:lnTo>
                    <a:pt x="492" y="757"/>
                  </a:lnTo>
                  <a:lnTo>
                    <a:pt x="452" y="747"/>
                  </a:lnTo>
                  <a:lnTo>
                    <a:pt x="413" y="736"/>
                  </a:lnTo>
                  <a:lnTo>
                    <a:pt x="376" y="725"/>
                  </a:lnTo>
                  <a:lnTo>
                    <a:pt x="340" y="713"/>
                  </a:lnTo>
                  <a:lnTo>
                    <a:pt x="305" y="700"/>
                  </a:lnTo>
                  <a:lnTo>
                    <a:pt x="272" y="686"/>
                  </a:lnTo>
                  <a:lnTo>
                    <a:pt x="240" y="672"/>
                  </a:lnTo>
                  <a:lnTo>
                    <a:pt x="210" y="657"/>
                  </a:lnTo>
                  <a:lnTo>
                    <a:pt x="182" y="641"/>
                  </a:lnTo>
                  <a:lnTo>
                    <a:pt x="155" y="625"/>
                  </a:lnTo>
                  <a:lnTo>
                    <a:pt x="131" y="608"/>
                  </a:lnTo>
                  <a:lnTo>
                    <a:pt x="108" y="590"/>
                  </a:lnTo>
                  <a:lnTo>
                    <a:pt x="88" y="572"/>
                  </a:lnTo>
                  <a:lnTo>
                    <a:pt x="69" y="554"/>
                  </a:lnTo>
                  <a:lnTo>
                    <a:pt x="53" y="535"/>
                  </a:lnTo>
                  <a:lnTo>
                    <a:pt x="39" y="516"/>
                  </a:lnTo>
                  <a:lnTo>
                    <a:pt x="27" y="496"/>
                  </a:lnTo>
                  <a:lnTo>
                    <a:pt x="17" y="477"/>
                  </a:lnTo>
                  <a:lnTo>
                    <a:pt x="9" y="457"/>
                  </a:lnTo>
                  <a:lnTo>
                    <a:pt x="4" y="437"/>
                  </a:lnTo>
                  <a:lnTo>
                    <a:pt x="1" y="417"/>
                  </a:lnTo>
                  <a:lnTo>
                    <a:pt x="0" y="397"/>
                  </a:lnTo>
                  <a:lnTo>
                    <a:pt x="2" y="376"/>
                  </a:lnTo>
                  <a:lnTo>
                    <a:pt x="5" y="356"/>
                  </a:lnTo>
                  <a:lnTo>
                    <a:pt x="11" y="336"/>
                  </a:lnTo>
                  <a:lnTo>
                    <a:pt x="20" y="317"/>
                  </a:lnTo>
                  <a:lnTo>
                    <a:pt x="30" y="297"/>
                  </a:lnTo>
                  <a:lnTo>
                    <a:pt x="43" y="278"/>
                  </a:lnTo>
                  <a:lnTo>
                    <a:pt x="58" y="259"/>
                  </a:lnTo>
                  <a:lnTo>
                    <a:pt x="75" y="240"/>
                  </a:lnTo>
                  <a:lnTo>
                    <a:pt x="94" y="222"/>
                  </a:lnTo>
                  <a:lnTo>
                    <a:pt x="116" y="204"/>
                  </a:lnTo>
                  <a:lnTo>
                    <a:pt x="139" y="187"/>
                  </a:lnTo>
                  <a:lnTo>
                    <a:pt x="164" y="170"/>
                  </a:lnTo>
                  <a:lnTo>
                    <a:pt x="191" y="154"/>
                  </a:lnTo>
                  <a:lnTo>
                    <a:pt x="220" y="138"/>
                  </a:lnTo>
                  <a:lnTo>
                    <a:pt x="250" y="123"/>
                  </a:lnTo>
                  <a:lnTo>
                    <a:pt x="283" y="109"/>
                  </a:lnTo>
                  <a:lnTo>
                    <a:pt x="316" y="95"/>
                  </a:lnTo>
                  <a:lnTo>
                    <a:pt x="352" y="83"/>
                  </a:lnTo>
                  <a:lnTo>
                    <a:pt x="388" y="71"/>
                  </a:lnTo>
                  <a:lnTo>
                    <a:pt x="426" y="60"/>
                  </a:lnTo>
                  <a:lnTo>
                    <a:pt x="465" y="50"/>
                  </a:lnTo>
                  <a:lnTo>
                    <a:pt x="506" y="40"/>
                  </a:lnTo>
                  <a:lnTo>
                    <a:pt x="547" y="32"/>
                  </a:lnTo>
                  <a:lnTo>
                    <a:pt x="589" y="25"/>
                  </a:lnTo>
                  <a:lnTo>
                    <a:pt x="632" y="18"/>
                  </a:lnTo>
                  <a:lnTo>
                    <a:pt x="676" y="13"/>
                  </a:lnTo>
                  <a:lnTo>
                    <a:pt x="720" y="8"/>
                  </a:lnTo>
                  <a:lnTo>
                    <a:pt x="764" y="5"/>
                  </a:lnTo>
                  <a:lnTo>
                    <a:pt x="809" y="2"/>
                  </a:lnTo>
                  <a:lnTo>
                    <a:pt x="855" y="1"/>
                  </a:lnTo>
                  <a:lnTo>
                    <a:pt x="900" y="0"/>
                  </a:lnTo>
                  <a:lnTo>
                    <a:pt x="900" y="400"/>
                  </a:lnTo>
                  <a:lnTo>
                    <a:pt x="930" y="8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14" name="CustomShape 11">
              <a:extLst>
                <a:ext uri="{FF2B5EF4-FFF2-40B4-BE49-F238E27FC236}">
                  <a16:creationId xmlns:a16="http://schemas.microsoft.com/office/drawing/2014/main" xmlns="" id="{35180E82-3509-490A-83B9-7B06B49EE2EA}"/>
                </a:ext>
              </a:extLst>
            </p:cNvPr>
            <p:cNvSpPr/>
            <p:nvPr/>
          </p:nvSpPr>
          <p:spPr>
            <a:xfrm>
              <a:off x="3136320" y="2057400"/>
              <a:ext cx="2807280" cy="287280"/>
            </a:xfrm>
            <a:prstGeom prst="wedgeRoundRectCallout">
              <a:avLst>
                <a:gd name="adj1" fmla="val -49810"/>
                <a:gd name="adj2" fmla="val 87574"/>
                <a:gd name="adj3" fmla="val 16667"/>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200" b="0" strike="noStrike" spc="-1" dirty="0">
                  <a:solidFill>
                    <a:srgbClr val="000000"/>
                  </a:solidFill>
                  <a:latin typeface="Arial"/>
                  <a:ea typeface="DejaVu Sans"/>
                </a:rPr>
                <a:t>Which Objects are shown in image?</a:t>
              </a:r>
              <a:endParaRPr lang="en-IN" sz="1200" b="0" strike="noStrike" spc="-1" dirty="0">
                <a:latin typeface="Arial"/>
              </a:endParaRPr>
            </a:p>
          </p:txBody>
        </p:sp>
        <p:sp>
          <p:nvSpPr>
            <p:cNvPr id="15" name="CustomShape 12">
              <a:extLst>
                <a:ext uri="{FF2B5EF4-FFF2-40B4-BE49-F238E27FC236}">
                  <a16:creationId xmlns:a16="http://schemas.microsoft.com/office/drawing/2014/main" xmlns="" id="{DF05E5B1-29AC-4257-B0F9-52913A65608F}"/>
                </a:ext>
              </a:extLst>
            </p:cNvPr>
            <p:cNvSpPr/>
            <p:nvPr/>
          </p:nvSpPr>
          <p:spPr>
            <a:xfrm>
              <a:off x="3267000" y="2615040"/>
              <a:ext cx="2591280" cy="287280"/>
            </a:xfrm>
            <a:prstGeom prst="wedgeRoundRectCallout">
              <a:avLst>
                <a:gd name="adj1" fmla="val -56384"/>
                <a:gd name="adj2" fmla="val 5925"/>
                <a:gd name="adj3" fmla="val 16667"/>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200" b="0" strike="noStrike" spc="-1" dirty="0">
                  <a:solidFill>
                    <a:srgbClr val="000000"/>
                  </a:solidFill>
                  <a:latin typeface="Arial"/>
                  <a:ea typeface="DejaVu Sans"/>
                </a:rPr>
                <a:t>What is the text displayed in Image?</a:t>
              </a:r>
              <a:endParaRPr lang="en-IN" sz="1200" b="0" strike="noStrike" spc="-1" dirty="0">
                <a:latin typeface="Arial"/>
              </a:endParaRPr>
            </a:p>
          </p:txBody>
        </p:sp>
        <p:sp>
          <p:nvSpPr>
            <p:cNvPr id="16" name="CustomShape 13">
              <a:extLst>
                <a:ext uri="{FF2B5EF4-FFF2-40B4-BE49-F238E27FC236}">
                  <a16:creationId xmlns:a16="http://schemas.microsoft.com/office/drawing/2014/main" xmlns="" id="{25E57789-A764-49FE-8B2D-592229D85996}"/>
                </a:ext>
              </a:extLst>
            </p:cNvPr>
            <p:cNvSpPr/>
            <p:nvPr/>
          </p:nvSpPr>
          <p:spPr>
            <a:xfrm>
              <a:off x="3136320" y="3137400"/>
              <a:ext cx="2807280" cy="287280"/>
            </a:xfrm>
            <a:prstGeom prst="wedgeRoundRectCallout">
              <a:avLst>
                <a:gd name="adj1" fmla="val -51240"/>
                <a:gd name="adj2" fmla="val -86828"/>
                <a:gd name="adj3" fmla="val 16667"/>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200" b="0" strike="noStrike" spc="-1" dirty="0">
                  <a:solidFill>
                    <a:srgbClr val="000000"/>
                  </a:solidFill>
                  <a:latin typeface="Arial"/>
                  <a:ea typeface="DejaVu Sans"/>
                </a:rPr>
                <a:t>Which Pictures show identical Persons?</a:t>
              </a:r>
              <a:endParaRPr lang="en-IN" sz="1200" b="0" strike="noStrike" spc="-1" dirty="0">
                <a:latin typeface="Arial"/>
              </a:endParaRPr>
            </a:p>
          </p:txBody>
        </p:sp>
      </p:grpSp>
      <p:sp>
        <p:nvSpPr>
          <p:cNvPr id="17" name="CustomShape 16">
            <a:extLst>
              <a:ext uri="{FF2B5EF4-FFF2-40B4-BE49-F238E27FC236}">
                <a16:creationId xmlns:a16="http://schemas.microsoft.com/office/drawing/2014/main" xmlns="" id="{6C1FB01E-D67B-482F-9EA3-6352640A9D1C}"/>
              </a:ext>
            </a:extLst>
          </p:cNvPr>
          <p:cNvSpPr/>
          <p:nvPr/>
        </p:nvSpPr>
        <p:spPr>
          <a:xfrm>
            <a:off x="6553200" y="2001480"/>
            <a:ext cx="2951280" cy="173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Customizable Image Classification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Customizable Image Object Detection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Human Detection; Face Detection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Customizable Image feature extraction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Optical Character Recognition(OCR)</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Scene Text Recognition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Image Segmentation</a:t>
            </a:r>
            <a:endParaRPr lang="en-IN" sz="1200" b="0" strike="noStrike" spc="-1" dirty="0">
              <a:latin typeface="Arial"/>
            </a:endParaRPr>
          </a:p>
        </p:txBody>
      </p:sp>
      <p:grpSp>
        <p:nvGrpSpPr>
          <p:cNvPr id="32" name="Group 31">
            <a:extLst>
              <a:ext uri="{FF2B5EF4-FFF2-40B4-BE49-F238E27FC236}">
                <a16:creationId xmlns:a16="http://schemas.microsoft.com/office/drawing/2014/main" xmlns="" id="{1BCAC392-F957-47A9-B13F-DFB68D59AF64}"/>
              </a:ext>
            </a:extLst>
          </p:cNvPr>
          <p:cNvGrpSpPr/>
          <p:nvPr/>
        </p:nvGrpSpPr>
        <p:grpSpPr>
          <a:xfrm>
            <a:off x="516720" y="3866520"/>
            <a:ext cx="1007280" cy="1086480"/>
            <a:chOff x="715200" y="3769692"/>
            <a:chExt cx="1007280" cy="1086480"/>
          </a:xfrm>
        </p:grpSpPr>
        <p:pic>
          <p:nvPicPr>
            <p:cNvPr id="18" name="Picture 17">
              <a:extLst>
                <a:ext uri="{FF2B5EF4-FFF2-40B4-BE49-F238E27FC236}">
                  <a16:creationId xmlns:a16="http://schemas.microsoft.com/office/drawing/2014/main" xmlns="" id="{2EC44FB2-2025-4C24-B50A-8E4BABDEBD6B}"/>
                </a:ext>
              </a:extLst>
            </p:cNvPr>
            <p:cNvPicPr/>
            <p:nvPr/>
          </p:nvPicPr>
          <p:blipFill>
            <a:blip r:embed="rId3"/>
            <a:stretch/>
          </p:blipFill>
          <p:spPr>
            <a:xfrm>
              <a:off x="762000" y="3769692"/>
              <a:ext cx="960480" cy="722520"/>
            </a:xfrm>
            <a:prstGeom prst="rect">
              <a:avLst/>
            </a:prstGeom>
            <a:ln>
              <a:noFill/>
            </a:ln>
          </p:spPr>
        </p:pic>
        <p:sp>
          <p:nvSpPr>
            <p:cNvPr id="19" name="CustomShape 4">
              <a:extLst>
                <a:ext uri="{FF2B5EF4-FFF2-40B4-BE49-F238E27FC236}">
                  <a16:creationId xmlns:a16="http://schemas.microsoft.com/office/drawing/2014/main" xmlns="" id="{C78E0E4D-8D3B-40D3-9DEF-F16FB133BBFF}"/>
                </a:ext>
              </a:extLst>
            </p:cNvPr>
            <p:cNvSpPr/>
            <p:nvPr/>
          </p:nvSpPr>
          <p:spPr>
            <a:xfrm>
              <a:off x="715200" y="4492212"/>
              <a:ext cx="1007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800" b="0" strike="noStrike" spc="-1" dirty="0">
                  <a:solidFill>
                    <a:srgbClr val="000000"/>
                  </a:solidFill>
                  <a:latin typeface="Arial"/>
                  <a:ea typeface="DejaVu Sans"/>
                </a:rPr>
                <a:t>Speech</a:t>
              </a:r>
              <a:endParaRPr lang="en-IN" sz="1800" b="0" strike="noStrike" spc="-1" dirty="0">
                <a:latin typeface="Arial"/>
              </a:endParaRPr>
            </a:p>
          </p:txBody>
        </p:sp>
      </p:grpSp>
      <p:grpSp>
        <p:nvGrpSpPr>
          <p:cNvPr id="35" name="Group 34">
            <a:extLst>
              <a:ext uri="{FF2B5EF4-FFF2-40B4-BE49-F238E27FC236}">
                <a16:creationId xmlns:a16="http://schemas.microsoft.com/office/drawing/2014/main" xmlns="" id="{4C0B77B3-7B6F-4206-B7D8-59443817F09F}"/>
              </a:ext>
            </a:extLst>
          </p:cNvPr>
          <p:cNvGrpSpPr/>
          <p:nvPr/>
        </p:nvGrpSpPr>
        <p:grpSpPr>
          <a:xfrm>
            <a:off x="2633040" y="3733800"/>
            <a:ext cx="3081960" cy="1043100"/>
            <a:chOff x="2743200" y="3733800"/>
            <a:chExt cx="3081960" cy="1043100"/>
          </a:xfrm>
        </p:grpSpPr>
        <p:sp>
          <p:nvSpPr>
            <p:cNvPr id="20" name="CustomShape 8">
              <a:extLst>
                <a:ext uri="{FF2B5EF4-FFF2-40B4-BE49-F238E27FC236}">
                  <a16:creationId xmlns:a16="http://schemas.microsoft.com/office/drawing/2014/main" xmlns="" id="{75BE4076-204F-402B-A4EA-028B46AB0EA4}"/>
                </a:ext>
              </a:extLst>
            </p:cNvPr>
            <p:cNvSpPr/>
            <p:nvPr/>
          </p:nvSpPr>
          <p:spPr>
            <a:xfrm>
              <a:off x="2743200" y="3733800"/>
              <a:ext cx="287280" cy="28728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1" name="CustomShape 9">
              <a:extLst>
                <a:ext uri="{FF2B5EF4-FFF2-40B4-BE49-F238E27FC236}">
                  <a16:creationId xmlns:a16="http://schemas.microsoft.com/office/drawing/2014/main" xmlns="" id="{A378D49D-8AC8-448C-93EE-AB4BC6327231}"/>
                </a:ext>
              </a:extLst>
            </p:cNvPr>
            <p:cNvSpPr/>
            <p:nvPr/>
          </p:nvSpPr>
          <p:spPr>
            <a:xfrm rot="5400000">
              <a:off x="2563560" y="4309800"/>
              <a:ext cx="647280" cy="286920"/>
            </a:xfrm>
            <a:custGeom>
              <a:avLst/>
              <a:gdLst/>
              <a:ahLst/>
              <a:cxnLst/>
              <a:rect l="l" t="t" r="r" b="b"/>
              <a:pathLst>
                <a:path w="931" h="801">
                  <a:moveTo>
                    <a:pt x="930" y="800"/>
                  </a:moveTo>
                  <a:lnTo>
                    <a:pt x="885" y="800"/>
                  </a:lnTo>
                  <a:lnTo>
                    <a:pt x="839" y="799"/>
                  </a:lnTo>
                  <a:lnTo>
                    <a:pt x="794" y="797"/>
                  </a:lnTo>
                  <a:lnTo>
                    <a:pt x="749" y="794"/>
                  </a:lnTo>
                  <a:lnTo>
                    <a:pt x="705" y="790"/>
                  </a:lnTo>
                  <a:lnTo>
                    <a:pt x="661" y="786"/>
                  </a:lnTo>
                  <a:lnTo>
                    <a:pt x="617" y="780"/>
                  </a:lnTo>
                  <a:lnTo>
                    <a:pt x="575" y="773"/>
                  </a:lnTo>
                  <a:lnTo>
                    <a:pt x="533" y="765"/>
                  </a:lnTo>
                  <a:lnTo>
                    <a:pt x="492" y="757"/>
                  </a:lnTo>
                  <a:lnTo>
                    <a:pt x="452" y="747"/>
                  </a:lnTo>
                  <a:lnTo>
                    <a:pt x="413" y="736"/>
                  </a:lnTo>
                  <a:lnTo>
                    <a:pt x="376" y="725"/>
                  </a:lnTo>
                  <a:lnTo>
                    <a:pt x="340" y="713"/>
                  </a:lnTo>
                  <a:lnTo>
                    <a:pt x="305" y="700"/>
                  </a:lnTo>
                  <a:lnTo>
                    <a:pt x="272" y="686"/>
                  </a:lnTo>
                  <a:lnTo>
                    <a:pt x="240" y="672"/>
                  </a:lnTo>
                  <a:lnTo>
                    <a:pt x="210" y="657"/>
                  </a:lnTo>
                  <a:lnTo>
                    <a:pt x="182" y="641"/>
                  </a:lnTo>
                  <a:lnTo>
                    <a:pt x="155" y="625"/>
                  </a:lnTo>
                  <a:lnTo>
                    <a:pt x="131" y="608"/>
                  </a:lnTo>
                  <a:lnTo>
                    <a:pt x="108" y="590"/>
                  </a:lnTo>
                  <a:lnTo>
                    <a:pt x="88" y="572"/>
                  </a:lnTo>
                  <a:lnTo>
                    <a:pt x="69" y="554"/>
                  </a:lnTo>
                  <a:lnTo>
                    <a:pt x="53" y="535"/>
                  </a:lnTo>
                  <a:lnTo>
                    <a:pt x="39" y="516"/>
                  </a:lnTo>
                  <a:lnTo>
                    <a:pt x="27" y="496"/>
                  </a:lnTo>
                  <a:lnTo>
                    <a:pt x="17" y="477"/>
                  </a:lnTo>
                  <a:lnTo>
                    <a:pt x="9" y="457"/>
                  </a:lnTo>
                  <a:lnTo>
                    <a:pt x="4" y="437"/>
                  </a:lnTo>
                  <a:lnTo>
                    <a:pt x="1" y="417"/>
                  </a:lnTo>
                  <a:lnTo>
                    <a:pt x="0" y="397"/>
                  </a:lnTo>
                  <a:lnTo>
                    <a:pt x="2" y="376"/>
                  </a:lnTo>
                  <a:lnTo>
                    <a:pt x="5" y="356"/>
                  </a:lnTo>
                  <a:lnTo>
                    <a:pt x="11" y="336"/>
                  </a:lnTo>
                  <a:lnTo>
                    <a:pt x="20" y="317"/>
                  </a:lnTo>
                  <a:lnTo>
                    <a:pt x="30" y="297"/>
                  </a:lnTo>
                  <a:lnTo>
                    <a:pt x="43" y="278"/>
                  </a:lnTo>
                  <a:lnTo>
                    <a:pt x="58" y="259"/>
                  </a:lnTo>
                  <a:lnTo>
                    <a:pt x="75" y="240"/>
                  </a:lnTo>
                  <a:lnTo>
                    <a:pt x="94" y="222"/>
                  </a:lnTo>
                  <a:lnTo>
                    <a:pt x="116" y="204"/>
                  </a:lnTo>
                  <a:lnTo>
                    <a:pt x="139" y="187"/>
                  </a:lnTo>
                  <a:lnTo>
                    <a:pt x="164" y="170"/>
                  </a:lnTo>
                  <a:lnTo>
                    <a:pt x="191" y="154"/>
                  </a:lnTo>
                  <a:lnTo>
                    <a:pt x="220" y="138"/>
                  </a:lnTo>
                  <a:lnTo>
                    <a:pt x="250" y="123"/>
                  </a:lnTo>
                  <a:lnTo>
                    <a:pt x="283" y="109"/>
                  </a:lnTo>
                  <a:lnTo>
                    <a:pt x="316" y="95"/>
                  </a:lnTo>
                  <a:lnTo>
                    <a:pt x="352" y="83"/>
                  </a:lnTo>
                  <a:lnTo>
                    <a:pt x="388" y="71"/>
                  </a:lnTo>
                  <a:lnTo>
                    <a:pt x="426" y="60"/>
                  </a:lnTo>
                  <a:lnTo>
                    <a:pt x="465" y="50"/>
                  </a:lnTo>
                  <a:lnTo>
                    <a:pt x="506" y="40"/>
                  </a:lnTo>
                  <a:lnTo>
                    <a:pt x="547" y="32"/>
                  </a:lnTo>
                  <a:lnTo>
                    <a:pt x="589" y="25"/>
                  </a:lnTo>
                  <a:lnTo>
                    <a:pt x="632" y="18"/>
                  </a:lnTo>
                  <a:lnTo>
                    <a:pt x="676" y="13"/>
                  </a:lnTo>
                  <a:lnTo>
                    <a:pt x="720" y="8"/>
                  </a:lnTo>
                  <a:lnTo>
                    <a:pt x="764" y="5"/>
                  </a:lnTo>
                  <a:lnTo>
                    <a:pt x="809" y="2"/>
                  </a:lnTo>
                  <a:lnTo>
                    <a:pt x="855" y="1"/>
                  </a:lnTo>
                  <a:lnTo>
                    <a:pt x="900" y="0"/>
                  </a:lnTo>
                  <a:lnTo>
                    <a:pt x="900" y="400"/>
                  </a:lnTo>
                  <a:lnTo>
                    <a:pt x="930" y="8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2" name="CustomShape 11">
              <a:extLst>
                <a:ext uri="{FF2B5EF4-FFF2-40B4-BE49-F238E27FC236}">
                  <a16:creationId xmlns:a16="http://schemas.microsoft.com/office/drawing/2014/main" xmlns="" id="{AC9C47BA-9AC5-43A2-9BEC-17EB29AFC7C6}"/>
                </a:ext>
              </a:extLst>
            </p:cNvPr>
            <p:cNvSpPr/>
            <p:nvPr/>
          </p:nvSpPr>
          <p:spPr>
            <a:xfrm>
              <a:off x="3233880" y="3805800"/>
              <a:ext cx="2591280" cy="556920"/>
            </a:xfrm>
            <a:prstGeom prst="wedgeRoundRectCallout">
              <a:avLst>
                <a:gd name="adj1" fmla="val -56384"/>
                <a:gd name="adj2" fmla="val 27287"/>
                <a:gd name="adj3" fmla="val 16667"/>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200" b="0" strike="noStrike" spc="-1" dirty="0">
                  <a:solidFill>
                    <a:srgbClr val="000000"/>
                  </a:solidFill>
                  <a:latin typeface="Arial"/>
                  <a:ea typeface="DejaVu Sans"/>
                </a:rPr>
                <a:t>How to convert Speech to written</a:t>
              </a:r>
              <a:endParaRPr lang="en-IN" sz="1200" b="0" strike="noStrike" spc="-1" dirty="0">
                <a:latin typeface="Arial"/>
              </a:endParaRPr>
            </a:p>
            <a:p>
              <a:pPr algn="ctr">
                <a:lnSpc>
                  <a:spcPct val="100000"/>
                </a:lnSpc>
              </a:pPr>
              <a:r>
                <a:rPr lang="en-IN" sz="1200" b="0" strike="noStrike" spc="-1" dirty="0">
                  <a:solidFill>
                    <a:srgbClr val="000000"/>
                  </a:solidFill>
                  <a:latin typeface="Arial"/>
                  <a:ea typeface="DejaVu Sans"/>
                </a:rPr>
                <a:t>Text and vice-versa?</a:t>
              </a:r>
              <a:endParaRPr lang="en-IN" sz="1200" b="0" strike="noStrike" spc="-1" dirty="0">
                <a:latin typeface="Arial"/>
              </a:endParaRPr>
            </a:p>
          </p:txBody>
        </p:sp>
      </p:grpSp>
      <p:sp>
        <p:nvSpPr>
          <p:cNvPr id="23" name="CustomShape 14">
            <a:extLst>
              <a:ext uri="{FF2B5EF4-FFF2-40B4-BE49-F238E27FC236}">
                <a16:creationId xmlns:a16="http://schemas.microsoft.com/office/drawing/2014/main" xmlns="" id="{B25DAAAB-C765-4746-BC03-3D6F10FA51D7}"/>
              </a:ext>
            </a:extLst>
          </p:cNvPr>
          <p:cNvSpPr/>
          <p:nvPr/>
        </p:nvSpPr>
        <p:spPr>
          <a:xfrm>
            <a:off x="6553200" y="3882000"/>
            <a:ext cx="295128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Speech To Text</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Text To Speech</a:t>
            </a:r>
            <a:endParaRPr lang="en-IN" sz="1200" b="0" strike="noStrike" spc="-1" dirty="0">
              <a:latin typeface="Arial"/>
            </a:endParaRPr>
          </a:p>
        </p:txBody>
      </p:sp>
      <p:grpSp>
        <p:nvGrpSpPr>
          <p:cNvPr id="33" name="Group 32">
            <a:extLst>
              <a:ext uri="{FF2B5EF4-FFF2-40B4-BE49-F238E27FC236}">
                <a16:creationId xmlns:a16="http://schemas.microsoft.com/office/drawing/2014/main" xmlns="" id="{3FDB2AD2-F334-42AF-8D5F-6B861C17DD89}"/>
              </a:ext>
            </a:extLst>
          </p:cNvPr>
          <p:cNvGrpSpPr/>
          <p:nvPr/>
        </p:nvGrpSpPr>
        <p:grpSpPr>
          <a:xfrm>
            <a:off x="440520" y="5246516"/>
            <a:ext cx="1007280" cy="1001884"/>
            <a:chOff x="657780" y="5078880"/>
            <a:chExt cx="1007280" cy="1001884"/>
          </a:xfrm>
        </p:grpSpPr>
        <p:pic>
          <p:nvPicPr>
            <p:cNvPr id="24" name="Picture 23">
              <a:extLst>
                <a:ext uri="{FF2B5EF4-FFF2-40B4-BE49-F238E27FC236}">
                  <a16:creationId xmlns:a16="http://schemas.microsoft.com/office/drawing/2014/main" xmlns="" id="{300511F3-BAE5-4FBD-8A1E-00608D397D49}"/>
                </a:ext>
              </a:extLst>
            </p:cNvPr>
            <p:cNvPicPr/>
            <p:nvPr/>
          </p:nvPicPr>
          <p:blipFill>
            <a:blip r:embed="rId4"/>
            <a:stretch/>
          </p:blipFill>
          <p:spPr>
            <a:xfrm>
              <a:off x="870120" y="5078880"/>
              <a:ext cx="713160" cy="608400"/>
            </a:xfrm>
            <a:prstGeom prst="rect">
              <a:avLst/>
            </a:prstGeom>
            <a:ln>
              <a:noFill/>
            </a:ln>
          </p:spPr>
        </p:pic>
        <p:sp>
          <p:nvSpPr>
            <p:cNvPr id="25" name="CustomShape 5">
              <a:extLst>
                <a:ext uri="{FF2B5EF4-FFF2-40B4-BE49-F238E27FC236}">
                  <a16:creationId xmlns:a16="http://schemas.microsoft.com/office/drawing/2014/main" xmlns="" id="{A4CA37E2-0500-4E44-9D4F-43A0EBC0A3A8}"/>
                </a:ext>
              </a:extLst>
            </p:cNvPr>
            <p:cNvSpPr/>
            <p:nvPr/>
          </p:nvSpPr>
          <p:spPr>
            <a:xfrm>
              <a:off x="657780" y="5716804"/>
              <a:ext cx="100728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800" b="0" strike="noStrike" spc="-1" dirty="0">
                  <a:solidFill>
                    <a:srgbClr val="000000"/>
                  </a:solidFill>
                  <a:latin typeface="Arial"/>
                  <a:ea typeface="DejaVu Sans"/>
                </a:rPr>
                <a:t>Text</a:t>
              </a:r>
              <a:endParaRPr lang="en-IN" sz="1800" b="0" strike="noStrike" spc="-1" dirty="0">
                <a:latin typeface="Arial"/>
              </a:endParaRPr>
            </a:p>
          </p:txBody>
        </p:sp>
      </p:grpSp>
      <p:grpSp>
        <p:nvGrpSpPr>
          <p:cNvPr id="36" name="Group 35">
            <a:extLst>
              <a:ext uri="{FF2B5EF4-FFF2-40B4-BE49-F238E27FC236}">
                <a16:creationId xmlns:a16="http://schemas.microsoft.com/office/drawing/2014/main" xmlns="" id="{7B020188-3B55-4D2F-9AA4-906B2A05A84B}"/>
              </a:ext>
            </a:extLst>
          </p:cNvPr>
          <p:cNvGrpSpPr/>
          <p:nvPr/>
        </p:nvGrpSpPr>
        <p:grpSpPr>
          <a:xfrm>
            <a:off x="2623920" y="5052765"/>
            <a:ext cx="3167280" cy="1043235"/>
            <a:chOff x="2743200" y="5020785"/>
            <a:chExt cx="3167280" cy="1043235"/>
          </a:xfrm>
        </p:grpSpPr>
        <p:sp>
          <p:nvSpPr>
            <p:cNvPr id="26" name="CustomShape 8">
              <a:extLst>
                <a:ext uri="{FF2B5EF4-FFF2-40B4-BE49-F238E27FC236}">
                  <a16:creationId xmlns:a16="http://schemas.microsoft.com/office/drawing/2014/main" xmlns="" id="{72B2E57A-AAE7-4A66-B51F-F5C6173538E6}"/>
                </a:ext>
              </a:extLst>
            </p:cNvPr>
            <p:cNvSpPr/>
            <p:nvPr/>
          </p:nvSpPr>
          <p:spPr>
            <a:xfrm>
              <a:off x="2743200" y="5020920"/>
              <a:ext cx="287280" cy="287280"/>
            </a:xfrm>
            <a:prstGeom prst="ellipse">
              <a:avLst/>
            </a:pr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7" name="CustomShape 9">
              <a:extLst>
                <a:ext uri="{FF2B5EF4-FFF2-40B4-BE49-F238E27FC236}">
                  <a16:creationId xmlns:a16="http://schemas.microsoft.com/office/drawing/2014/main" xmlns="" id="{FFEC11D8-05EE-4533-B25F-B9961DFA1A7A}"/>
                </a:ext>
              </a:extLst>
            </p:cNvPr>
            <p:cNvSpPr/>
            <p:nvPr/>
          </p:nvSpPr>
          <p:spPr>
            <a:xfrm rot="5400000">
              <a:off x="2563560" y="5596920"/>
              <a:ext cx="647280" cy="286920"/>
            </a:xfrm>
            <a:custGeom>
              <a:avLst/>
              <a:gdLst/>
              <a:ahLst/>
              <a:cxnLst/>
              <a:rect l="l" t="t" r="r" b="b"/>
              <a:pathLst>
                <a:path w="931" h="801">
                  <a:moveTo>
                    <a:pt x="930" y="800"/>
                  </a:moveTo>
                  <a:lnTo>
                    <a:pt x="885" y="800"/>
                  </a:lnTo>
                  <a:lnTo>
                    <a:pt x="839" y="799"/>
                  </a:lnTo>
                  <a:lnTo>
                    <a:pt x="794" y="797"/>
                  </a:lnTo>
                  <a:lnTo>
                    <a:pt x="749" y="794"/>
                  </a:lnTo>
                  <a:lnTo>
                    <a:pt x="705" y="790"/>
                  </a:lnTo>
                  <a:lnTo>
                    <a:pt x="661" y="786"/>
                  </a:lnTo>
                  <a:lnTo>
                    <a:pt x="617" y="780"/>
                  </a:lnTo>
                  <a:lnTo>
                    <a:pt x="575" y="773"/>
                  </a:lnTo>
                  <a:lnTo>
                    <a:pt x="533" y="765"/>
                  </a:lnTo>
                  <a:lnTo>
                    <a:pt x="492" y="757"/>
                  </a:lnTo>
                  <a:lnTo>
                    <a:pt x="452" y="747"/>
                  </a:lnTo>
                  <a:lnTo>
                    <a:pt x="413" y="736"/>
                  </a:lnTo>
                  <a:lnTo>
                    <a:pt x="376" y="725"/>
                  </a:lnTo>
                  <a:lnTo>
                    <a:pt x="340" y="713"/>
                  </a:lnTo>
                  <a:lnTo>
                    <a:pt x="305" y="700"/>
                  </a:lnTo>
                  <a:lnTo>
                    <a:pt x="272" y="686"/>
                  </a:lnTo>
                  <a:lnTo>
                    <a:pt x="240" y="672"/>
                  </a:lnTo>
                  <a:lnTo>
                    <a:pt x="210" y="657"/>
                  </a:lnTo>
                  <a:lnTo>
                    <a:pt x="182" y="641"/>
                  </a:lnTo>
                  <a:lnTo>
                    <a:pt x="155" y="625"/>
                  </a:lnTo>
                  <a:lnTo>
                    <a:pt x="131" y="608"/>
                  </a:lnTo>
                  <a:lnTo>
                    <a:pt x="108" y="590"/>
                  </a:lnTo>
                  <a:lnTo>
                    <a:pt x="88" y="572"/>
                  </a:lnTo>
                  <a:lnTo>
                    <a:pt x="69" y="554"/>
                  </a:lnTo>
                  <a:lnTo>
                    <a:pt x="53" y="535"/>
                  </a:lnTo>
                  <a:lnTo>
                    <a:pt x="39" y="516"/>
                  </a:lnTo>
                  <a:lnTo>
                    <a:pt x="27" y="496"/>
                  </a:lnTo>
                  <a:lnTo>
                    <a:pt x="17" y="477"/>
                  </a:lnTo>
                  <a:lnTo>
                    <a:pt x="9" y="457"/>
                  </a:lnTo>
                  <a:lnTo>
                    <a:pt x="4" y="437"/>
                  </a:lnTo>
                  <a:lnTo>
                    <a:pt x="1" y="417"/>
                  </a:lnTo>
                  <a:lnTo>
                    <a:pt x="0" y="397"/>
                  </a:lnTo>
                  <a:lnTo>
                    <a:pt x="2" y="376"/>
                  </a:lnTo>
                  <a:lnTo>
                    <a:pt x="5" y="356"/>
                  </a:lnTo>
                  <a:lnTo>
                    <a:pt x="11" y="336"/>
                  </a:lnTo>
                  <a:lnTo>
                    <a:pt x="20" y="317"/>
                  </a:lnTo>
                  <a:lnTo>
                    <a:pt x="30" y="297"/>
                  </a:lnTo>
                  <a:lnTo>
                    <a:pt x="43" y="278"/>
                  </a:lnTo>
                  <a:lnTo>
                    <a:pt x="58" y="259"/>
                  </a:lnTo>
                  <a:lnTo>
                    <a:pt x="75" y="240"/>
                  </a:lnTo>
                  <a:lnTo>
                    <a:pt x="94" y="222"/>
                  </a:lnTo>
                  <a:lnTo>
                    <a:pt x="116" y="204"/>
                  </a:lnTo>
                  <a:lnTo>
                    <a:pt x="139" y="187"/>
                  </a:lnTo>
                  <a:lnTo>
                    <a:pt x="164" y="170"/>
                  </a:lnTo>
                  <a:lnTo>
                    <a:pt x="191" y="154"/>
                  </a:lnTo>
                  <a:lnTo>
                    <a:pt x="220" y="138"/>
                  </a:lnTo>
                  <a:lnTo>
                    <a:pt x="250" y="123"/>
                  </a:lnTo>
                  <a:lnTo>
                    <a:pt x="283" y="109"/>
                  </a:lnTo>
                  <a:lnTo>
                    <a:pt x="316" y="95"/>
                  </a:lnTo>
                  <a:lnTo>
                    <a:pt x="352" y="83"/>
                  </a:lnTo>
                  <a:lnTo>
                    <a:pt x="388" y="71"/>
                  </a:lnTo>
                  <a:lnTo>
                    <a:pt x="426" y="60"/>
                  </a:lnTo>
                  <a:lnTo>
                    <a:pt x="465" y="50"/>
                  </a:lnTo>
                  <a:lnTo>
                    <a:pt x="506" y="40"/>
                  </a:lnTo>
                  <a:lnTo>
                    <a:pt x="547" y="32"/>
                  </a:lnTo>
                  <a:lnTo>
                    <a:pt x="589" y="25"/>
                  </a:lnTo>
                  <a:lnTo>
                    <a:pt x="632" y="18"/>
                  </a:lnTo>
                  <a:lnTo>
                    <a:pt x="676" y="13"/>
                  </a:lnTo>
                  <a:lnTo>
                    <a:pt x="720" y="8"/>
                  </a:lnTo>
                  <a:lnTo>
                    <a:pt x="764" y="5"/>
                  </a:lnTo>
                  <a:lnTo>
                    <a:pt x="809" y="2"/>
                  </a:lnTo>
                  <a:lnTo>
                    <a:pt x="855" y="1"/>
                  </a:lnTo>
                  <a:lnTo>
                    <a:pt x="900" y="0"/>
                  </a:lnTo>
                  <a:lnTo>
                    <a:pt x="900" y="400"/>
                  </a:lnTo>
                  <a:lnTo>
                    <a:pt x="930" y="80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sp>
        <p:sp>
          <p:nvSpPr>
            <p:cNvPr id="28" name="CustomShape 11">
              <a:extLst>
                <a:ext uri="{FF2B5EF4-FFF2-40B4-BE49-F238E27FC236}">
                  <a16:creationId xmlns:a16="http://schemas.microsoft.com/office/drawing/2014/main" xmlns="" id="{2C4AFF82-2140-490E-8660-A3B73F1FED1F}"/>
                </a:ext>
              </a:extLst>
            </p:cNvPr>
            <p:cNvSpPr/>
            <p:nvPr/>
          </p:nvSpPr>
          <p:spPr>
            <a:xfrm>
              <a:off x="3319200" y="5020785"/>
              <a:ext cx="2591280" cy="465615"/>
            </a:xfrm>
            <a:prstGeom prst="wedgeRoundRectCallout">
              <a:avLst>
                <a:gd name="adj1" fmla="val -58120"/>
                <a:gd name="adj2" fmla="val 18828"/>
                <a:gd name="adj3" fmla="val 16667"/>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200" b="0" strike="noStrike" spc="-1" dirty="0">
                  <a:solidFill>
                    <a:srgbClr val="000000"/>
                  </a:solidFill>
                  <a:latin typeface="Arial"/>
                  <a:ea typeface="DejaVu Sans"/>
                </a:rPr>
                <a:t>How can I match text contents or </a:t>
              </a:r>
              <a:endParaRPr lang="en-IN" sz="1200" b="0" strike="noStrike" spc="-1" dirty="0">
                <a:latin typeface="Arial"/>
              </a:endParaRPr>
            </a:p>
            <a:p>
              <a:pPr algn="ctr">
                <a:lnSpc>
                  <a:spcPct val="100000"/>
                </a:lnSpc>
              </a:pPr>
              <a:r>
                <a:rPr lang="en-IN" sz="1200" b="0" strike="noStrike" spc="-1" dirty="0">
                  <a:solidFill>
                    <a:srgbClr val="000000"/>
                  </a:solidFill>
                  <a:latin typeface="Arial"/>
                  <a:ea typeface="DejaVu Sans"/>
                </a:rPr>
                <a:t>Classify them??</a:t>
              </a:r>
              <a:endParaRPr lang="en-IN" sz="1200" b="0" strike="noStrike" spc="-1" dirty="0">
                <a:latin typeface="Arial"/>
              </a:endParaRPr>
            </a:p>
          </p:txBody>
        </p:sp>
        <p:sp>
          <p:nvSpPr>
            <p:cNvPr id="29" name="CustomShape 12">
              <a:extLst>
                <a:ext uri="{FF2B5EF4-FFF2-40B4-BE49-F238E27FC236}">
                  <a16:creationId xmlns:a16="http://schemas.microsoft.com/office/drawing/2014/main" xmlns="" id="{78E4CF2C-E786-4C06-BE5A-245FB28963F5}"/>
                </a:ext>
              </a:extLst>
            </p:cNvPr>
            <p:cNvSpPr/>
            <p:nvPr/>
          </p:nvSpPr>
          <p:spPr>
            <a:xfrm>
              <a:off x="3319200" y="5668920"/>
              <a:ext cx="2591280" cy="395100"/>
            </a:xfrm>
            <a:prstGeom prst="wedgeRoundRectCallout">
              <a:avLst>
                <a:gd name="adj1" fmla="val -59675"/>
                <a:gd name="adj2" fmla="val -68129"/>
                <a:gd name="adj3" fmla="val 16667"/>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IN" sz="1200" b="0" strike="noStrike" spc="-1">
                  <a:solidFill>
                    <a:srgbClr val="000000"/>
                  </a:solidFill>
                  <a:latin typeface="Arial"/>
                  <a:ea typeface="DejaVu Sans"/>
                </a:rPr>
                <a:t>What is the topic of an article?</a:t>
              </a:r>
              <a:endParaRPr lang="en-IN" sz="1200" b="0" strike="noStrike" spc="-1">
                <a:latin typeface="Arial"/>
              </a:endParaRPr>
            </a:p>
          </p:txBody>
        </p:sp>
      </p:grpSp>
      <p:sp>
        <p:nvSpPr>
          <p:cNvPr id="30" name="CustomShape 15">
            <a:extLst>
              <a:ext uri="{FF2B5EF4-FFF2-40B4-BE49-F238E27FC236}">
                <a16:creationId xmlns:a16="http://schemas.microsoft.com/office/drawing/2014/main" xmlns="" id="{8E3FE2F1-5C27-4BF7-AB36-004E8BD6887E}"/>
              </a:ext>
            </a:extLst>
          </p:cNvPr>
          <p:cNvSpPr/>
          <p:nvPr/>
        </p:nvSpPr>
        <p:spPr>
          <a:xfrm>
            <a:off x="6553200" y="4925529"/>
            <a:ext cx="295128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Customizable text classification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Text Feature Extraction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Topic Detection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Language Detection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Translation</a:t>
            </a:r>
            <a:endParaRPr lang="en-IN" sz="1200" b="0" strike="noStrike" spc="-1" dirty="0">
              <a:latin typeface="Arial"/>
            </a:endParaRPr>
          </a:p>
          <a:p>
            <a:pPr marL="216000" indent="-215280">
              <a:lnSpc>
                <a:spcPct val="100000"/>
              </a:lnSpc>
              <a:buClr>
                <a:srgbClr val="000000"/>
              </a:buClr>
              <a:buSzPct val="45000"/>
              <a:buFont typeface="Wingdings" charset="2"/>
              <a:buChar char=""/>
            </a:pPr>
            <a:r>
              <a:rPr lang="en-IN" sz="1200" b="0" strike="noStrike" spc="-1" dirty="0">
                <a:solidFill>
                  <a:srgbClr val="000000"/>
                </a:solidFill>
                <a:latin typeface="Arial"/>
                <a:ea typeface="DejaVu Sans"/>
              </a:rPr>
              <a:t>Customizable Similarity Scoring</a:t>
            </a:r>
            <a:endParaRPr lang="en-IN" sz="1200" b="0" strike="noStrike" spc="-1" dirty="0">
              <a:latin typeface="Arial"/>
            </a:endParaRPr>
          </a:p>
        </p:txBody>
      </p:sp>
    </p:spTree>
    <p:extLst>
      <p:ext uri="{BB962C8B-B14F-4D97-AF65-F5344CB8AC3E}">
        <p14:creationId xmlns:p14="http://schemas.microsoft.com/office/powerpoint/2010/main" val="577236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9AACD-56DF-4B5F-A8A7-70DA9ED285C6}"/>
              </a:ext>
            </a:extLst>
          </p:cNvPr>
          <p:cNvSpPr>
            <a:spLocks noGrp="1"/>
          </p:cNvSpPr>
          <p:nvPr>
            <p:ph type="title"/>
          </p:nvPr>
        </p:nvSpPr>
        <p:spPr>
          <a:xfrm>
            <a:off x="30956" y="0"/>
            <a:ext cx="9193019" cy="918696"/>
          </a:xfrm>
        </p:spPr>
        <p:txBody>
          <a:bodyPr/>
          <a:lstStyle/>
          <a:p>
            <a:r>
              <a:rPr lang="en-US" dirty="0"/>
              <a:t>ML Foundation service application – Example Scenario </a:t>
            </a:r>
          </a:p>
        </p:txBody>
      </p:sp>
      <p:sp>
        <p:nvSpPr>
          <p:cNvPr id="3" name="Rectangle 2">
            <a:extLst>
              <a:ext uri="{FF2B5EF4-FFF2-40B4-BE49-F238E27FC236}">
                <a16:creationId xmlns:a16="http://schemas.microsoft.com/office/drawing/2014/main" xmlns="" id="{5E81E5DF-F9B2-4DCA-BE19-11182BD939B3}"/>
              </a:ext>
            </a:extLst>
          </p:cNvPr>
          <p:cNvSpPr/>
          <p:nvPr/>
        </p:nvSpPr>
        <p:spPr>
          <a:xfrm>
            <a:off x="30956" y="1157288"/>
            <a:ext cx="8605838" cy="542584"/>
          </a:xfrm>
          <a:prstGeom prst="rect">
            <a:avLst/>
          </a:prstGeom>
        </p:spPr>
        <p:txBody>
          <a:bodyPr wrap="square">
            <a:spAutoFit/>
          </a:bodyPr>
          <a:lstStyle/>
          <a:p>
            <a:pPr defTabSz="742950"/>
            <a:r>
              <a:rPr lang="en-US" sz="1463" dirty="0">
                <a:solidFill>
                  <a:srgbClr val="000000"/>
                </a:solidFill>
                <a:latin typeface="Arial" panose="020B0604020202020204" pitchFamily="34" charset="0"/>
              </a:rPr>
              <a:t>SAP Service Ticket Intelligence application processes customer queries automatically to deliver best in class customer service </a:t>
            </a:r>
            <a:endParaRPr lang="en-US" sz="1463" dirty="0">
              <a:solidFill>
                <a:prstClr val="black"/>
              </a:solidFill>
              <a:latin typeface="Verdana"/>
            </a:endParaRPr>
          </a:p>
        </p:txBody>
      </p:sp>
      <p:pic>
        <p:nvPicPr>
          <p:cNvPr id="4" name="Picture 3">
            <a:extLst>
              <a:ext uri="{FF2B5EF4-FFF2-40B4-BE49-F238E27FC236}">
                <a16:creationId xmlns:a16="http://schemas.microsoft.com/office/drawing/2014/main" xmlns="" id="{E4AC21EC-6704-4B19-A5CB-BEF46CECB628}"/>
              </a:ext>
            </a:extLst>
          </p:cNvPr>
          <p:cNvPicPr>
            <a:picLocks noChangeAspect="1"/>
          </p:cNvPicPr>
          <p:nvPr/>
        </p:nvPicPr>
        <p:blipFill>
          <a:blip r:embed="rId2"/>
          <a:stretch>
            <a:fillRect/>
          </a:stretch>
        </p:blipFill>
        <p:spPr>
          <a:xfrm>
            <a:off x="371475" y="2005012"/>
            <a:ext cx="2436438" cy="928688"/>
          </a:xfrm>
          <a:prstGeom prst="rect">
            <a:avLst/>
          </a:prstGeom>
          <a:effectLst>
            <a:outerShdw blurRad="177800" dist="114300" dir="300000" algn="l" rotWithShape="0">
              <a:prstClr val="black">
                <a:alpha val="40000"/>
              </a:prstClr>
            </a:outerShdw>
          </a:effectLst>
        </p:spPr>
      </p:pic>
      <p:grpSp>
        <p:nvGrpSpPr>
          <p:cNvPr id="9" name="Group 8">
            <a:extLst>
              <a:ext uri="{FF2B5EF4-FFF2-40B4-BE49-F238E27FC236}">
                <a16:creationId xmlns:a16="http://schemas.microsoft.com/office/drawing/2014/main" xmlns="" id="{C26F5E73-4635-451F-AC3E-1EEAC6254D56}"/>
              </a:ext>
            </a:extLst>
          </p:cNvPr>
          <p:cNvGrpSpPr/>
          <p:nvPr/>
        </p:nvGrpSpPr>
        <p:grpSpPr>
          <a:xfrm>
            <a:off x="3973325" y="1832896"/>
            <a:ext cx="1362075" cy="1114425"/>
            <a:chOff x="6598946" y="2497350"/>
            <a:chExt cx="2420885" cy="1745466"/>
          </a:xfrm>
        </p:grpSpPr>
        <p:pic>
          <p:nvPicPr>
            <p:cNvPr id="8" name="Picture 7">
              <a:extLst>
                <a:ext uri="{FF2B5EF4-FFF2-40B4-BE49-F238E27FC236}">
                  <a16:creationId xmlns:a16="http://schemas.microsoft.com/office/drawing/2014/main" xmlns="" id="{537513AA-8C81-49C2-ABA2-A5BADFA8FDB1}"/>
                </a:ext>
              </a:extLst>
            </p:cNvPr>
            <p:cNvPicPr>
              <a:picLocks noChangeAspect="1"/>
            </p:cNvPicPr>
            <p:nvPr/>
          </p:nvPicPr>
          <p:blipFill>
            <a:blip r:embed="rId3"/>
            <a:stretch>
              <a:fillRect/>
            </a:stretch>
          </p:blipFill>
          <p:spPr>
            <a:xfrm>
              <a:off x="6598946" y="2497350"/>
              <a:ext cx="2420885" cy="1745466"/>
            </a:xfrm>
            <a:prstGeom prst="rect">
              <a:avLst/>
            </a:prstGeom>
          </p:spPr>
        </p:pic>
        <p:pic>
          <p:nvPicPr>
            <p:cNvPr id="7" name="Picture 6">
              <a:extLst>
                <a:ext uri="{FF2B5EF4-FFF2-40B4-BE49-F238E27FC236}">
                  <a16:creationId xmlns:a16="http://schemas.microsoft.com/office/drawing/2014/main" xmlns="" id="{C257FF71-DC4C-468C-9131-2DC715671D9E}"/>
                </a:ext>
              </a:extLst>
            </p:cNvPr>
            <p:cNvPicPr>
              <a:picLocks noChangeAspect="1"/>
            </p:cNvPicPr>
            <p:nvPr/>
          </p:nvPicPr>
          <p:blipFill>
            <a:blip r:embed="rId4"/>
            <a:stretch>
              <a:fillRect/>
            </a:stretch>
          </p:blipFill>
          <p:spPr>
            <a:xfrm>
              <a:off x="7391400" y="3124200"/>
              <a:ext cx="914400" cy="786121"/>
            </a:xfrm>
            <a:prstGeom prst="rect">
              <a:avLst/>
            </a:prstGeom>
          </p:spPr>
        </p:pic>
      </p:grpSp>
      <p:pic>
        <p:nvPicPr>
          <p:cNvPr id="10" name="Picture 9">
            <a:extLst>
              <a:ext uri="{FF2B5EF4-FFF2-40B4-BE49-F238E27FC236}">
                <a16:creationId xmlns:a16="http://schemas.microsoft.com/office/drawing/2014/main" xmlns="" id="{FCD8F59C-C8BF-4466-96BC-227625C2EEAF}"/>
              </a:ext>
            </a:extLst>
          </p:cNvPr>
          <p:cNvPicPr>
            <a:picLocks noChangeAspect="1"/>
          </p:cNvPicPr>
          <p:nvPr/>
        </p:nvPicPr>
        <p:blipFill>
          <a:blip r:embed="rId5"/>
          <a:stretch>
            <a:fillRect/>
          </a:stretch>
        </p:blipFill>
        <p:spPr>
          <a:xfrm>
            <a:off x="6500811" y="1903718"/>
            <a:ext cx="948728" cy="864083"/>
          </a:xfrm>
          <a:prstGeom prst="rect">
            <a:avLst/>
          </a:prstGeom>
        </p:spPr>
      </p:pic>
      <p:pic>
        <p:nvPicPr>
          <p:cNvPr id="12" name="Picture 11">
            <a:extLst>
              <a:ext uri="{FF2B5EF4-FFF2-40B4-BE49-F238E27FC236}">
                <a16:creationId xmlns:a16="http://schemas.microsoft.com/office/drawing/2014/main" xmlns="" id="{78437927-1810-4BF4-BCF3-CAEAC8D32D69}"/>
              </a:ext>
            </a:extLst>
          </p:cNvPr>
          <p:cNvPicPr>
            <a:picLocks noChangeAspect="1"/>
          </p:cNvPicPr>
          <p:nvPr/>
        </p:nvPicPr>
        <p:blipFill>
          <a:blip r:embed="rId6"/>
          <a:stretch>
            <a:fillRect/>
          </a:stretch>
        </p:blipFill>
        <p:spPr>
          <a:xfrm>
            <a:off x="4383107" y="3375966"/>
            <a:ext cx="917650" cy="876449"/>
          </a:xfrm>
          <a:prstGeom prst="rect">
            <a:avLst/>
          </a:prstGeom>
        </p:spPr>
      </p:pic>
      <p:pic>
        <p:nvPicPr>
          <p:cNvPr id="13" name="Picture 12">
            <a:extLst>
              <a:ext uri="{FF2B5EF4-FFF2-40B4-BE49-F238E27FC236}">
                <a16:creationId xmlns:a16="http://schemas.microsoft.com/office/drawing/2014/main" xmlns="" id="{602271B1-AC51-4AAC-8D60-D3A6A1FD8E91}"/>
              </a:ext>
            </a:extLst>
          </p:cNvPr>
          <p:cNvPicPr>
            <a:picLocks noChangeAspect="1"/>
          </p:cNvPicPr>
          <p:nvPr/>
        </p:nvPicPr>
        <p:blipFill>
          <a:blip r:embed="rId7"/>
          <a:stretch>
            <a:fillRect/>
          </a:stretch>
        </p:blipFill>
        <p:spPr>
          <a:xfrm>
            <a:off x="6670859" y="3463999"/>
            <a:ext cx="608632" cy="700386"/>
          </a:xfrm>
          <a:prstGeom prst="rect">
            <a:avLst/>
          </a:prstGeom>
        </p:spPr>
      </p:pic>
      <p:pic>
        <p:nvPicPr>
          <p:cNvPr id="14" name="Picture 13">
            <a:extLst>
              <a:ext uri="{FF2B5EF4-FFF2-40B4-BE49-F238E27FC236}">
                <a16:creationId xmlns:a16="http://schemas.microsoft.com/office/drawing/2014/main" xmlns="" id="{2418A8E0-A5F0-40B9-8F7A-B35EB2943570}"/>
              </a:ext>
            </a:extLst>
          </p:cNvPr>
          <p:cNvPicPr>
            <a:picLocks noChangeAspect="1"/>
          </p:cNvPicPr>
          <p:nvPr/>
        </p:nvPicPr>
        <p:blipFill>
          <a:blip r:embed="rId8"/>
          <a:stretch>
            <a:fillRect/>
          </a:stretch>
        </p:blipFill>
        <p:spPr>
          <a:xfrm>
            <a:off x="2349088" y="3399587"/>
            <a:ext cx="917650" cy="877111"/>
          </a:xfrm>
          <a:prstGeom prst="rect">
            <a:avLst/>
          </a:prstGeom>
        </p:spPr>
      </p:pic>
      <p:sp>
        <p:nvSpPr>
          <p:cNvPr id="15" name="Arrow: Right 14">
            <a:extLst>
              <a:ext uri="{FF2B5EF4-FFF2-40B4-BE49-F238E27FC236}">
                <a16:creationId xmlns:a16="http://schemas.microsoft.com/office/drawing/2014/main" xmlns="" id="{9CD3431C-2E1E-4FC3-BB84-9481290ECCEF}"/>
              </a:ext>
            </a:extLst>
          </p:cNvPr>
          <p:cNvSpPr/>
          <p:nvPr/>
        </p:nvSpPr>
        <p:spPr>
          <a:xfrm>
            <a:off x="3159522" y="2313681"/>
            <a:ext cx="495300" cy="205281"/>
          </a:xfrm>
          <a:prstGeom prst="rightArrow">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17" name="Arrow: Right 16">
            <a:extLst>
              <a:ext uri="{FF2B5EF4-FFF2-40B4-BE49-F238E27FC236}">
                <a16:creationId xmlns:a16="http://schemas.microsoft.com/office/drawing/2014/main" xmlns="" id="{2681BA95-243C-4A5F-B480-ED189408875D}"/>
              </a:ext>
            </a:extLst>
          </p:cNvPr>
          <p:cNvSpPr/>
          <p:nvPr/>
        </p:nvSpPr>
        <p:spPr>
          <a:xfrm>
            <a:off x="5642202" y="2233120"/>
            <a:ext cx="495300" cy="205281"/>
          </a:xfrm>
          <a:prstGeom prst="rightArrow">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18" name="Arrow: Right 17">
            <a:extLst>
              <a:ext uri="{FF2B5EF4-FFF2-40B4-BE49-F238E27FC236}">
                <a16:creationId xmlns:a16="http://schemas.microsoft.com/office/drawing/2014/main" xmlns="" id="{C87A3364-6A3F-4063-B2D2-F40723F68E47}"/>
              </a:ext>
            </a:extLst>
          </p:cNvPr>
          <p:cNvSpPr/>
          <p:nvPr/>
        </p:nvSpPr>
        <p:spPr>
          <a:xfrm rot="5400000">
            <a:off x="6727524" y="3013259"/>
            <a:ext cx="495300" cy="205281"/>
          </a:xfrm>
          <a:prstGeom prst="rightArrow">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20" name="Arrow: Right 19">
            <a:extLst>
              <a:ext uri="{FF2B5EF4-FFF2-40B4-BE49-F238E27FC236}">
                <a16:creationId xmlns:a16="http://schemas.microsoft.com/office/drawing/2014/main" xmlns="" id="{BFC12DA4-5AAB-4A56-9B21-0C944C98029D}"/>
              </a:ext>
            </a:extLst>
          </p:cNvPr>
          <p:cNvSpPr/>
          <p:nvPr/>
        </p:nvSpPr>
        <p:spPr>
          <a:xfrm rot="10800000">
            <a:off x="5637626" y="3751996"/>
            <a:ext cx="608632" cy="248212"/>
          </a:xfrm>
          <a:prstGeom prst="rightArrow">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21" name="Arrow: Right 20">
            <a:extLst>
              <a:ext uri="{FF2B5EF4-FFF2-40B4-BE49-F238E27FC236}">
                <a16:creationId xmlns:a16="http://schemas.microsoft.com/office/drawing/2014/main" xmlns="" id="{9B01BFD1-2313-4890-ABB7-6E632AC52054}"/>
              </a:ext>
            </a:extLst>
          </p:cNvPr>
          <p:cNvSpPr/>
          <p:nvPr/>
        </p:nvSpPr>
        <p:spPr>
          <a:xfrm rot="10800000">
            <a:off x="3462183" y="3710946"/>
            <a:ext cx="708624" cy="248212"/>
          </a:xfrm>
          <a:prstGeom prst="rightArrow">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22" name="TextBox 21">
            <a:extLst>
              <a:ext uri="{FF2B5EF4-FFF2-40B4-BE49-F238E27FC236}">
                <a16:creationId xmlns:a16="http://schemas.microsoft.com/office/drawing/2014/main" xmlns="" id="{D9713B6C-71C6-4A34-8277-7B799199A6BE}"/>
              </a:ext>
            </a:extLst>
          </p:cNvPr>
          <p:cNvSpPr txBox="1"/>
          <p:nvPr/>
        </p:nvSpPr>
        <p:spPr>
          <a:xfrm>
            <a:off x="928688" y="2959648"/>
            <a:ext cx="1693433" cy="242374"/>
          </a:xfrm>
          <a:prstGeom prst="rect">
            <a:avLst/>
          </a:prstGeom>
          <a:noFill/>
        </p:spPr>
        <p:txBody>
          <a:bodyPr wrap="square" rtlCol="0">
            <a:spAutoFit/>
          </a:bodyPr>
          <a:lstStyle/>
          <a:p>
            <a:pPr defTabSz="742950"/>
            <a:r>
              <a:rPr lang="en-US" sz="975" dirty="0">
                <a:solidFill>
                  <a:prstClr val="black"/>
                </a:solidFill>
                <a:latin typeface="Verdana"/>
              </a:rPr>
              <a:t>Customer Query</a:t>
            </a:r>
          </a:p>
        </p:txBody>
      </p:sp>
      <p:sp>
        <p:nvSpPr>
          <p:cNvPr id="23" name="TextBox 22">
            <a:extLst>
              <a:ext uri="{FF2B5EF4-FFF2-40B4-BE49-F238E27FC236}">
                <a16:creationId xmlns:a16="http://schemas.microsoft.com/office/drawing/2014/main" xmlns="" id="{52599273-8CB8-43AF-9AFD-3193FC4C204F}"/>
              </a:ext>
            </a:extLst>
          </p:cNvPr>
          <p:cNvSpPr txBox="1"/>
          <p:nvPr/>
        </p:nvSpPr>
        <p:spPr>
          <a:xfrm>
            <a:off x="3946575" y="2838624"/>
            <a:ext cx="1693433" cy="392415"/>
          </a:xfrm>
          <a:prstGeom prst="rect">
            <a:avLst/>
          </a:prstGeom>
          <a:noFill/>
        </p:spPr>
        <p:txBody>
          <a:bodyPr wrap="square" rtlCol="0">
            <a:spAutoFit/>
          </a:bodyPr>
          <a:lstStyle/>
          <a:p>
            <a:pPr defTabSz="742950"/>
            <a:r>
              <a:rPr lang="en-US" sz="975" dirty="0">
                <a:solidFill>
                  <a:prstClr val="black"/>
                </a:solidFill>
                <a:latin typeface="Verdana"/>
              </a:rPr>
              <a:t>Leonardo</a:t>
            </a:r>
            <a:r>
              <a:rPr lang="en-US" sz="975" b="1" dirty="0">
                <a:solidFill>
                  <a:prstClr val="black"/>
                </a:solidFill>
                <a:latin typeface="Verdana"/>
              </a:rPr>
              <a:t> </a:t>
            </a:r>
            <a:r>
              <a:rPr lang="en-US" sz="975" dirty="0">
                <a:solidFill>
                  <a:prstClr val="black"/>
                </a:solidFill>
                <a:latin typeface="Verdana"/>
              </a:rPr>
              <a:t>Machine</a:t>
            </a:r>
            <a:r>
              <a:rPr lang="en-US" sz="975" b="1" dirty="0">
                <a:solidFill>
                  <a:prstClr val="black"/>
                </a:solidFill>
                <a:latin typeface="Verdana"/>
              </a:rPr>
              <a:t> </a:t>
            </a:r>
            <a:r>
              <a:rPr lang="en-US" sz="975" dirty="0">
                <a:solidFill>
                  <a:prstClr val="black"/>
                </a:solidFill>
                <a:latin typeface="Verdana"/>
              </a:rPr>
              <a:t>learning</a:t>
            </a:r>
            <a:r>
              <a:rPr lang="en-US" sz="975" b="1" dirty="0">
                <a:solidFill>
                  <a:prstClr val="black"/>
                </a:solidFill>
                <a:latin typeface="Verdana"/>
              </a:rPr>
              <a:t> </a:t>
            </a:r>
            <a:r>
              <a:rPr lang="en-US" sz="975" dirty="0">
                <a:solidFill>
                  <a:prstClr val="black"/>
                </a:solidFill>
                <a:latin typeface="Verdana"/>
              </a:rPr>
              <a:t>Algorithm</a:t>
            </a:r>
          </a:p>
        </p:txBody>
      </p:sp>
      <p:sp>
        <p:nvSpPr>
          <p:cNvPr id="24" name="TextBox 23">
            <a:extLst>
              <a:ext uri="{FF2B5EF4-FFF2-40B4-BE49-F238E27FC236}">
                <a16:creationId xmlns:a16="http://schemas.microsoft.com/office/drawing/2014/main" xmlns="" id="{5470FA25-D397-4C4E-8833-28074FB1D38D}"/>
              </a:ext>
            </a:extLst>
          </p:cNvPr>
          <p:cNvSpPr txBox="1"/>
          <p:nvPr/>
        </p:nvSpPr>
        <p:spPr>
          <a:xfrm>
            <a:off x="6602822" y="1688545"/>
            <a:ext cx="1693433" cy="242374"/>
          </a:xfrm>
          <a:prstGeom prst="rect">
            <a:avLst/>
          </a:prstGeom>
          <a:noFill/>
        </p:spPr>
        <p:txBody>
          <a:bodyPr wrap="square" rtlCol="0">
            <a:spAutoFit/>
          </a:bodyPr>
          <a:lstStyle/>
          <a:p>
            <a:pPr defTabSz="742950"/>
            <a:r>
              <a:rPr lang="en-US" sz="975" dirty="0">
                <a:solidFill>
                  <a:prstClr val="black"/>
                </a:solidFill>
                <a:latin typeface="Verdana"/>
              </a:rPr>
              <a:t>Classification</a:t>
            </a:r>
          </a:p>
        </p:txBody>
      </p:sp>
      <p:sp>
        <p:nvSpPr>
          <p:cNvPr id="26" name="TextBox 25">
            <a:extLst>
              <a:ext uri="{FF2B5EF4-FFF2-40B4-BE49-F238E27FC236}">
                <a16:creationId xmlns:a16="http://schemas.microsoft.com/office/drawing/2014/main" xmlns="" id="{A6CB3530-AC05-4223-BF11-9ACBB31F4B3A}"/>
              </a:ext>
            </a:extLst>
          </p:cNvPr>
          <p:cNvSpPr txBox="1"/>
          <p:nvPr/>
        </p:nvSpPr>
        <p:spPr>
          <a:xfrm>
            <a:off x="7329087" y="3489423"/>
            <a:ext cx="1164195" cy="542456"/>
          </a:xfrm>
          <a:prstGeom prst="rect">
            <a:avLst/>
          </a:prstGeom>
          <a:noFill/>
        </p:spPr>
        <p:txBody>
          <a:bodyPr wrap="square" rtlCol="0">
            <a:spAutoFit/>
          </a:bodyPr>
          <a:lstStyle/>
          <a:p>
            <a:pPr defTabSz="742950"/>
            <a:r>
              <a:rPr lang="en-US" sz="975" dirty="0">
                <a:solidFill>
                  <a:prstClr val="black"/>
                </a:solidFill>
                <a:latin typeface="Verdana"/>
              </a:rPr>
              <a:t>Identify recommended solutions</a:t>
            </a:r>
          </a:p>
        </p:txBody>
      </p:sp>
      <p:sp>
        <p:nvSpPr>
          <p:cNvPr id="27" name="TextBox 26">
            <a:extLst>
              <a:ext uri="{FF2B5EF4-FFF2-40B4-BE49-F238E27FC236}">
                <a16:creationId xmlns:a16="http://schemas.microsoft.com/office/drawing/2014/main" xmlns="" id="{195D9802-58C8-4B88-9D4A-30C5F20A1E3E}"/>
              </a:ext>
            </a:extLst>
          </p:cNvPr>
          <p:cNvSpPr txBox="1"/>
          <p:nvPr/>
        </p:nvSpPr>
        <p:spPr>
          <a:xfrm>
            <a:off x="4398985" y="4227103"/>
            <a:ext cx="1164195" cy="392415"/>
          </a:xfrm>
          <a:prstGeom prst="rect">
            <a:avLst/>
          </a:prstGeom>
          <a:noFill/>
        </p:spPr>
        <p:txBody>
          <a:bodyPr wrap="square" rtlCol="0">
            <a:spAutoFit/>
          </a:bodyPr>
          <a:lstStyle/>
          <a:p>
            <a:pPr defTabSz="742950"/>
            <a:r>
              <a:rPr lang="en-US" sz="975" dirty="0">
                <a:solidFill>
                  <a:prstClr val="black"/>
                </a:solidFill>
                <a:latin typeface="Verdana"/>
              </a:rPr>
              <a:t>Specialized Teams</a:t>
            </a:r>
          </a:p>
        </p:txBody>
      </p:sp>
      <p:sp>
        <p:nvSpPr>
          <p:cNvPr id="28" name="TextBox 27">
            <a:extLst>
              <a:ext uri="{FF2B5EF4-FFF2-40B4-BE49-F238E27FC236}">
                <a16:creationId xmlns:a16="http://schemas.microsoft.com/office/drawing/2014/main" xmlns="" id="{0880DD9F-17ED-4165-A908-E71FF530D856}"/>
              </a:ext>
            </a:extLst>
          </p:cNvPr>
          <p:cNvSpPr txBox="1"/>
          <p:nvPr/>
        </p:nvSpPr>
        <p:spPr>
          <a:xfrm>
            <a:off x="2430907" y="4239493"/>
            <a:ext cx="1164195" cy="242374"/>
          </a:xfrm>
          <a:prstGeom prst="rect">
            <a:avLst/>
          </a:prstGeom>
          <a:noFill/>
        </p:spPr>
        <p:txBody>
          <a:bodyPr wrap="square" rtlCol="0">
            <a:spAutoFit/>
          </a:bodyPr>
          <a:lstStyle/>
          <a:p>
            <a:pPr defTabSz="742950"/>
            <a:r>
              <a:rPr lang="en-US" sz="975" dirty="0">
                <a:solidFill>
                  <a:prstClr val="black"/>
                </a:solidFill>
                <a:latin typeface="Verdana"/>
              </a:rPr>
              <a:t>Resolution</a:t>
            </a:r>
          </a:p>
        </p:txBody>
      </p:sp>
      <p:grpSp>
        <p:nvGrpSpPr>
          <p:cNvPr id="32" name="Group 31">
            <a:extLst>
              <a:ext uri="{FF2B5EF4-FFF2-40B4-BE49-F238E27FC236}">
                <a16:creationId xmlns:a16="http://schemas.microsoft.com/office/drawing/2014/main" xmlns="" id="{5D987314-803F-48C6-90E0-1B9F62A90DD0}"/>
              </a:ext>
            </a:extLst>
          </p:cNvPr>
          <p:cNvGrpSpPr/>
          <p:nvPr/>
        </p:nvGrpSpPr>
        <p:grpSpPr>
          <a:xfrm>
            <a:off x="495301" y="5100638"/>
            <a:ext cx="2348215" cy="918696"/>
            <a:chOff x="609600" y="5486400"/>
            <a:chExt cx="2890111" cy="1130703"/>
          </a:xfrm>
        </p:grpSpPr>
        <p:sp>
          <p:nvSpPr>
            <p:cNvPr id="31" name="Rectangle: Rounded Corners 30">
              <a:extLst>
                <a:ext uri="{FF2B5EF4-FFF2-40B4-BE49-F238E27FC236}">
                  <a16:creationId xmlns:a16="http://schemas.microsoft.com/office/drawing/2014/main" xmlns="" id="{14BD5405-C2C4-497B-9CF7-067D86B30C51}"/>
                </a:ext>
              </a:extLst>
            </p:cNvPr>
            <p:cNvSpPr/>
            <p:nvPr/>
          </p:nvSpPr>
          <p:spPr>
            <a:xfrm>
              <a:off x="609600" y="5486400"/>
              <a:ext cx="2890111" cy="1130703"/>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pic>
          <p:nvPicPr>
            <p:cNvPr id="29" name="Picture 28">
              <a:extLst>
                <a:ext uri="{FF2B5EF4-FFF2-40B4-BE49-F238E27FC236}">
                  <a16:creationId xmlns:a16="http://schemas.microsoft.com/office/drawing/2014/main" xmlns="" id="{D865F6D8-9E6D-4256-A3D1-2F62DA65F667}"/>
                </a:ext>
              </a:extLst>
            </p:cNvPr>
            <p:cNvPicPr>
              <a:picLocks noChangeAspect="1"/>
            </p:cNvPicPr>
            <p:nvPr/>
          </p:nvPicPr>
          <p:blipFill>
            <a:blip r:embed="rId9"/>
            <a:stretch>
              <a:fillRect/>
            </a:stretch>
          </p:blipFill>
          <p:spPr>
            <a:xfrm>
              <a:off x="713995" y="5548561"/>
              <a:ext cx="911689" cy="1024522"/>
            </a:xfrm>
            <a:prstGeom prst="rect">
              <a:avLst/>
            </a:prstGeom>
          </p:spPr>
        </p:pic>
        <p:sp>
          <p:nvSpPr>
            <p:cNvPr id="30" name="Rectangle 29">
              <a:extLst>
                <a:ext uri="{FF2B5EF4-FFF2-40B4-BE49-F238E27FC236}">
                  <a16:creationId xmlns:a16="http://schemas.microsoft.com/office/drawing/2014/main" xmlns="" id="{2A71913E-9A8F-4CBA-9941-8BF29E629B8E}"/>
                </a:ext>
              </a:extLst>
            </p:cNvPr>
            <p:cNvSpPr/>
            <p:nvPr/>
          </p:nvSpPr>
          <p:spPr>
            <a:xfrm>
              <a:off x="1625684" y="5754469"/>
              <a:ext cx="1874027" cy="667638"/>
            </a:xfrm>
            <a:prstGeom prst="rect">
              <a:avLst/>
            </a:prstGeom>
          </p:spPr>
          <p:txBody>
            <a:bodyPr wrap="square">
              <a:spAutoFit/>
            </a:bodyPr>
            <a:lstStyle/>
            <a:p>
              <a:pPr defTabSz="742950"/>
              <a:r>
                <a:rPr lang="en-US" sz="975" dirty="0">
                  <a:solidFill>
                    <a:srgbClr val="000000"/>
                  </a:solidFill>
                  <a:latin typeface="Arial" panose="020B0604020202020204" pitchFamily="34" charset="0"/>
                </a:rPr>
                <a:t>Improved service response times with automated processing</a:t>
              </a:r>
              <a:endParaRPr lang="en-US" sz="975" dirty="0">
                <a:solidFill>
                  <a:prstClr val="black"/>
                </a:solidFill>
                <a:latin typeface="Verdana"/>
              </a:endParaRPr>
            </a:p>
          </p:txBody>
        </p:sp>
      </p:grpSp>
      <p:grpSp>
        <p:nvGrpSpPr>
          <p:cNvPr id="43" name="Group 42">
            <a:extLst>
              <a:ext uri="{FF2B5EF4-FFF2-40B4-BE49-F238E27FC236}">
                <a16:creationId xmlns:a16="http://schemas.microsoft.com/office/drawing/2014/main" xmlns="" id="{2BC9120C-EDDD-476C-AA0C-C7F66042F49C}"/>
              </a:ext>
            </a:extLst>
          </p:cNvPr>
          <p:cNvGrpSpPr/>
          <p:nvPr/>
        </p:nvGrpSpPr>
        <p:grpSpPr>
          <a:xfrm>
            <a:off x="3708663" y="5060753"/>
            <a:ext cx="2488675" cy="918696"/>
            <a:chOff x="4709415" y="5445527"/>
            <a:chExt cx="3062985" cy="1130703"/>
          </a:xfrm>
        </p:grpSpPr>
        <p:sp>
          <p:nvSpPr>
            <p:cNvPr id="36" name="Rectangle: Rounded Corners 35">
              <a:extLst>
                <a:ext uri="{FF2B5EF4-FFF2-40B4-BE49-F238E27FC236}">
                  <a16:creationId xmlns:a16="http://schemas.microsoft.com/office/drawing/2014/main" xmlns="" id="{47F7243E-B631-40FB-A4E6-E6B3DB7C6C67}"/>
                </a:ext>
              </a:extLst>
            </p:cNvPr>
            <p:cNvSpPr/>
            <p:nvPr/>
          </p:nvSpPr>
          <p:spPr>
            <a:xfrm>
              <a:off x="4709415" y="5445527"/>
              <a:ext cx="2890111" cy="1130703"/>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sp>
          <p:nvSpPr>
            <p:cNvPr id="38" name="Rectangle 37">
              <a:extLst>
                <a:ext uri="{FF2B5EF4-FFF2-40B4-BE49-F238E27FC236}">
                  <a16:creationId xmlns:a16="http://schemas.microsoft.com/office/drawing/2014/main" xmlns="" id="{027B9E2C-945A-46DE-B22D-D8D10F0C1D2A}"/>
                </a:ext>
              </a:extLst>
            </p:cNvPr>
            <p:cNvSpPr/>
            <p:nvPr/>
          </p:nvSpPr>
          <p:spPr>
            <a:xfrm>
              <a:off x="5688175" y="5646003"/>
              <a:ext cx="2084225" cy="852304"/>
            </a:xfrm>
            <a:prstGeom prst="rect">
              <a:avLst/>
            </a:prstGeom>
          </p:spPr>
          <p:txBody>
            <a:bodyPr wrap="square">
              <a:spAutoFit/>
            </a:bodyPr>
            <a:lstStyle/>
            <a:p>
              <a:pPr defTabSz="742950"/>
              <a:r>
                <a:rPr lang="en-US" sz="975" dirty="0">
                  <a:solidFill>
                    <a:srgbClr val="000000"/>
                  </a:solidFill>
                  <a:latin typeface="Arial" panose="020B0604020202020204" pitchFamily="34" charset="0"/>
                </a:rPr>
                <a:t>Based on the REST API, the functionality can be integrated in any software stack</a:t>
              </a:r>
              <a:endParaRPr lang="en-US" sz="975" dirty="0">
                <a:solidFill>
                  <a:prstClr val="black"/>
                </a:solidFill>
                <a:latin typeface="Verdana"/>
              </a:endParaRPr>
            </a:p>
          </p:txBody>
        </p:sp>
        <p:pic>
          <p:nvPicPr>
            <p:cNvPr id="39" name="Picture 38">
              <a:extLst>
                <a:ext uri="{FF2B5EF4-FFF2-40B4-BE49-F238E27FC236}">
                  <a16:creationId xmlns:a16="http://schemas.microsoft.com/office/drawing/2014/main" xmlns="" id="{9C6126FE-4F44-4691-9388-60256A7EE1AA}"/>
                </a:ext>
              </a:extLst>
            </p:cNvPr>
            <p:cNvPicPr>
              <a:picLocks noChangeAspect="1"/>
            </p:cNvPicPr>
            <p:nvPr/>
          </p:nvPicPr>
          <p:blipFill>
            <a:blip r:embed="rId10"/>
            <a:stretch>
              <a:fillRect/>
            </a:stretch>
          </p:blipFill>
          <p:spPr>
            <a:xfrm>
              <a:off x="4772703" y="5563321"/>
              <a:ext cx="952796" cy="895546"/>
            </a:xfrm>
            <a:prstGeom prst="rect">
              <a:avLst/>
            </a:prstGeom>
          </p:spPr>
        </p:pic>
      </p:grpSp>
      <p:sp>
        <p:nvSpPr>
          <p:cNvPr id="41" name="TextBox 40">
            <a:extLst>
              <a:ext uri="{FF2B5EF4-FFF2-40B4-BE49-F238E27FC236}">
                <a16:creationId xmlns:a16="http://schemas.microsoft.com/office/drawing/2014/main" xmlns="" id="{6EC5C54E-05A7-4006-86B2-532DB42EABFD}"/>
              </a:ext>
            </a:extLst>
          </p:cNvPr>
          <p:cNvSpPr txBox="1"/>
          <p:nvPr/>
        </p:nvSpPr>
        <p:spPr>
          <a:xfrm>
            <a:off x="5654094" y="3978702"/>
            <a:ext cx="1693433" cy="242374"/>
          </a:xfrm>
          <a:prstGeom prst="rect">
            <a:avLst/>
          </a:prstGeom>
          <a:noFill/>
        </p:spPr>
        <p:txBody>
          <a:bodyPr wrap="square" rtlCol="0">
            <a:spAutoFit/>
          </a:bodyPr>
          <a:lstStyle/>
          <a:p>
            <a:pPr defTabSz="742950"/>
            <a:r>
              <a:rPr lang="en-US" sz="975" dirty="0">
                <a:solidFill>
                  <a:prstClr val="black"/>
                </a:solidFill>
                <a:latin typeface="Verdana"/>
              </a:rPr>
              <a:t>Routing</a:t>
            </a:r>
          </a:p>
        </p:txBody>
      </p:sp>
      <p:sp>
        <p:nvSpPr>
          <p:cNvPr id="46" name="Rectangle: Rounded Corners 45">
            <a:extLst>
              <a:ext uri="{FF2B5EF4-FFF2-40B4-BE49-F238E27FC236}">
                <a16:creationId xmlns:a16="http://schemas.microsoft.com/office/drawing/2014/main" xmlns="" id="{C7165F1C-6754-4004-BC28-313D29AB60EA}"/>
              </a:ext>
            </a:extLst>
          </p:cNvPr>
          <p:cNvSpPr/>
          <p:nvPr/>
        </p:nvSpPr>
        <p:spPr>
          <a:xfrm>
            <a:off x="6800699" y="5067429"/>
            <a:ext cx="2348215" cy="918696"/>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sp>
        <p:nvSpPr>
          <p:cNvPr id="47" name="Rectangle 46">
            <a:extLst>
              <a:ext uri="{FF2B5EF4-FFF2-40B4-BE49-F238E27FC236}">
                <a16:creationId xmlns:a16="http://schemas.microsoft.com/office/drawing/2014/main" xmlns="" id="{A8C8EB29-7892-49BC-BB5A-45F57FA0D66A}"/>
              </a:ext>
            </a:extLst>
          </p:cNvPr>
          <p:cNvSpPr/>
          <p:nvPr/>
        </p:nvSpPr>
        <p:spPr>
          <a:xfrm>
            <a:off x="7595941" y="5230315"/>
            <a:ext cx="1693433" cy="542456"/>
          </a:xfrm>
          <a:prstGeom prst="rect">
            <a:avLst/>
          </a:prstGeom>
        </p:spPr>
        <p:txBody>
          <a:bodyPr wrap="square">
            <a:spAutoFit/>
          </a:bodyPr>
          <a:lstStyle/>
          <a:p>
            <a:pPr defTabSz="742950"/>
            <a:r>
              <a:rPr lang="en-US" sz="975" dirty="0">
                <a:solidFill>
                  <a:srgbClr val="000000"/>
                </a:solidFill>
                <a:latin typeface="Arial" panose="020B0604020202020204" pitchFamily="34" charset="0"/>
              </a:rPr>
              <a:t>Enabled to scale customer service with increased digital interactions</a:t>
            </a:r>
          </a:p>
        </p:txBody>
      </p:sp>
      <p:pic>
        <p:nvPicPr>
          <p:cNvPr id="49" name="Picture 48">
            <a:extLst>
              <a:ext uri="{FF2B5EF4-FFF2-40B4-BE49-F238E27FC236}">
                <a16:creationId xmlns:a16="http://schemas.microsoft.com/office/drawing/2014/main" xmlns="" id="{430DD872-4B5C-439F-9686-B1AB8B6BB477}"/>
              </a:ext>
            </a:extLst>
          </p:cNvPr>
          <p:cNvPicPr>
            <a:picLocks noChangeAspect="1"/>
          </p:cNvPicPr>
          <p:nvPr/>
        </p:nvPicPr>
        <p:blipFill>
          <a:blip r:embed="rId11"/>
          <a:stretch>
            <a:fillRect/>
          </a:stretch>
        </p:blipFill>
        <p:spPr>
          <a:xfrm>
            <a:off x="6862529" y="5187048"/>
            <a:ext cx="733412" cy="703719"/>
          </a:xfrm>
          <a:prstGeom prst="rect">
            <a:avLst/>
          </a:prstGeom>
        </p:spPr>
      </p:pic>
    </p:spTree>
    <p:extLst>
      <p:ext uri="{BB962C8B-B14F-4D97-AF65-F5344CB8AC3E}">
        <p14:creationId xmlns:p14="http://schemas.microsoft.com/office/powerpoint/2010/main" val="2688302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662968C-3EEC-4AE1-B811-B48EA670AACD}"/>
              </a:ext>
            </a:extLst>
          </p:cNvPr>
          <p:cNvSpPr>
            <a:spLocks noGrp="1"/>
          </p:cNvSpPr>
          <p:nvPr>
            <p:ph type="title"/>
          </p:nvPr>
        </p:nvSpPr>
        <p:spPr/>
        <p:txBody>
          <a:bodyPr/>
          <a:lstStyle/>
          <a:p>
            <a:r>
              <a:rPr lang="en-US" dirty="0"/>
              <a:t>ML Foundation service enablement</a:t>
            </a:r>
          </a:p>
        </p:txBody>
      </p:sp>
      <p:sp>
        <p:nvSpPr>
          <p:cNvPr id="40" name="TextBox 39">
            <a:extLst>
              <a:ext uri="{FF2B5EF4-FFF2-40B4-BE49-F238E27FC236}">
                <a16:creationId xmlns:a16="http://schemas.microsoft.com/office/drawing/2014/main" xmlns="" id="{8F670A26-C8EB-40CA-BBA5-0FE567CC082B}"/>
              </a:ext>
            </a:extLst>
          </p:cNvPr>
          <p:cNvSpPr txBox="1"/>
          <p:nvPr/>
        </p:nvSpPr>
        <p:spPr>
          <a:xfrm>
            <a:off x="228600" y="912539"/>
            <a:ext cx="9220200" cy="938719"/>
          </a:xfrm>
          <a:prstGeom prst="rect">
            <a:avLst/>
          </a:prstGeom>
          <a:noFill/>
        </p:spPr>
        <p:txBody>
          <a:bodyPr wrap="square" rtlCol="0">
            <a:spAutoFit/>
          </a:bodyPr>
          <a:lstStyle/>
          <a:p>
            <a:r>
              <a:rPr lang="en-US" dirty="0">
                <a:solidFill>
                  <a:srgbClr val="FFC000"/>
                </a:solidFill>
              </a:rPr>
              <a:t>Prerequisite</a:t>
            </a:r>
          </a:p>
          <a:p>
            <a:pPr marL="285750" indent="-285750">
              <a:buFont typeface="Arial" panose="020B0604020202020204" pitchFamily="34" charset="0"/>
              <a:buChar char="•"/>
            </a:pPr>
            <a:r>
              <a:rPr lang="en-US" sz="1200" dirty="0"/>
              <a:t>License/Subscription to Leonardo ML foundation service</a:t>
            </a:r>
          </a:p>
          <a:p>
            <a:pPr marL="285750" indent="-285750">
              <a:buFont typeface="Arial" panose="020B0604020202020204" pitchFamily="34" charset="0"/>
              <a:buChar char="•"/>
            </a:pPr>
            <a:r>
              <a:rPr lang="en-US" sz="1200" dirty="0"/>
              <a:t>Can be enabled and leveraged only for Cloud Foundry environment, hence require the space created in cloud foundry environment </a:t>
            </a:r>
          </a:p>
        </p:txBody>
      </p:sp>
      <p:pic>
        <p:nvPicPr>
          <p:cNvPr id="41" name="Picture 40">
            <a:extLst>
              <a:ext uri="{FF2B5EF4-FFF2-40B4-BE49-F238E27FC236}">
                <a16:creationId xmlns:a16="http://schemas.microsoft.com/office/drawing/2014/main" xmlns="" id="{CDEF56E0-D0A8-4709-A828-448BD39501C1}"/>
              </a:ext>
            </a:extLst>
          </p:cNvPr>
          <p:cNvPicPr>
            <a:picLocks noChangeAspect="1"/>
          </p:cNvPicPr>
          <p:nvPr/>
        </p:nvPicPr>
        <p:blipFill>
          <a:blip r:embed="rId2"/>
          <a:stretch>
            <a:fillRect/>
          </a:stretch>
        </p:blipFill>
        <p:spPr>
          <a:xfrm>
            <a:off x="609600" y="2318883"/>
            <a:ext cx="1788217" cy="1106761"/>
          </a:xfrm>
          <a:prstGeom prst="rect">
            <a:avLst/>
          </a:prstGeom>
          <a:effectLst>
            <a:outerShdw blurRad="50800" dist="76200" dir="2700000" algn="tl" rotWithShape="0">
              <a:prstClr val="black">
                <a:alpha val="40000"/>
              </a:prstClr>
            </a:outerShdw>
          </a:effectLst>
        </p:spPr>
      </p:pic>
      <p:pic>
        <p:nvPicPr>
          <p:cNvPr id="42" name="Picture 41">
            <a:extLst>
              <a:ext uri="{FF2B5EF4-FFF2-40B4-BE49-F238E27FC236}">
                <a16:creationId xmlns:a16="http://schemas.microsoft.com/office/drawing/2014/main" xmlns="" id="{DAD27015-49E1-4689-9B08-DD8A0376EA60}"/>
              </a:ext>
            </a:extLst>
          </p:cNvPr>
          <p:cNvPicPr>
            <a:picLocks noChangeAspect="1"/>
          </p:cNvPicPr>
          <p:nvPr/>
        </p:nvPicPr>
        <p:blipFill>
          <a:blip r:embed="rId3"/>
          <a:stretch>
            <a:fillRect/>
          </a:stretch>
        </p:blipFill>
        <p:spPr>
          <a:xfrm>
            <a:off x="3287880" y="2237022"/>
            <a:ext cx="1973900" cy="1223818"/>
          </a:xfrm>
          <a:prstGeom prst="rect">
            <a:avLst/>
          </a:prstGeom>
          <a:effectLst>
            <a:outerShdw blurRad="50800" dist="76200" dir="2700000" algn="tl" rotWithShape="0">
              <a:prstClr val="black">
                <a:alpha val="40000"/>
              </a:prstClr>
            </a:outerShdw>
          </a:effectLst>
        </p:spPr>
      </p:pic>
      <p:pic>
        <p:nvPicPr>
          <p:cNvPr id="43" name="Picture 42">
            <a:extLst>
              <a:ext uri="{FF2B5EF4-FFF2-40B4-BE49-F238E27FC236}">
                <a16:creationId xmlns:a16="http://schemas.microsoft.com/office/drawing/2014/main" xmlns="" id="{30157B8F-98EC-466D-A167-617EB4016712}"/>
              </a:ext>
            </a:extLst>
          </p:cNvPr>
          <p:cNvPicPr>
            <a:picLocks noChangeAspect="1"/>
          </p:cNvPicPr>
          <p:nvPr/>
        </p:nvPicPr>
        <p:blipFill>
          <a:blip r:embed="rId4"/>
          <a:stretch>
            <a:fillRect/>
          </a:stretch>
        </p:blipFill>
        <p:spPr>
          <a:xfrm>
            <a:off x="4953000" y="4514027"/>
            <a:ext cx="4635642" cy="2115373"/>
          </a:xfrm>
          <a:prstGeom prst="rect">
            <a:avLst/>
          </a:prstGeom>
          <a:effectLst>
            <a:outerShdw blurRad="50800" dist="76200" dir="2700000" algn="tl" rotWithShape="0">
              <a:prstClr val="black">
                <a:alpha val="40000"/>
              </a:prstClr>
            </a:outerShdw>
          </a:effectLst>
        </p:spPr>
      </p:pic>
      <p:sp>
        <p:nvSpPr>
          <p:cNvPr id="47" name="TextBox 46">
            <a:extLst>
              <a:ext uri="{FF2B5EF4-FFF2-40B4-BE49-F238E27FC236}">
                <a16:creationId xmlns:a16="http://schemas.microsoft.com/office/drawing/2014/main" xmlns="" id="{3AD0966F-8462-462F-9245-C5333913F6C2}"/>
              </a:ext>
            </a:extLst>
          </p:cNvPr>
          <p:cNvSpPr txBox="1"/>
          <p:nvPr/>
        </p:nvSpPr>
        <p:spPr>
          <a:xfrm>
            <a:off x="670617" y="3595142"/>
            <a:ext cx="1752600" cy="1046440"/>
          </a:xfrm>
          <a:prstGeom prst="rect">
            <a:avLst/>
          </a:prstGeom>
          <a:noFill/>
        </p:spPr>
        <p:txBody>
          <a:bodyPr wrap="square" rtlCol="0">
            <a:spAutoFit/>
          </a:bodyPr>
          <a:lstStyle/>
          <a:p>
            <a:r>
              <a:rPr lang="en-US" sz="1200" dirty="0">
                <a:solidFill>
                  <a:srgbClr val="FFC000"/>
                </a:solidFill>
              </a:rPr>
              <a:t>Service Marketplace</a:t>
            </a:r>
          </a:p>
          <a:p>
            <a:r>
              <a:rPr lang="en-US" sz="1000" dirty="0"/>
              <a:t>Search for SAP Leonardo ML Foundation service </a:t>
            </a:r>
          </a:p>
          <a:p>
            <a:r>
              <a:rPr lang="en-US" sz="1000" dirty="0"/>
              <a:t>in the service marketplace</a:t>
            </a:r>
          </a:p>
        </p:txBody>
      </p:sp>
      <p:sp>
        <p:nvSpPr>
          <p:cNvPr id="48" name="TextBox 47">
            <a:extLst>
              <a:ext uri="{FF2B5EF4-FFF2-40B4-BE49-F238E27FC236}">
                <a16:creationId xmlns:a16="http://schemas.microsoft.com/office/drawing/2014/main" xmlns="" id="{B24EA400-AD0C-4311-906C-8323F3B3CC16}"/>
              </a:ext>
            </a:extLst>
          </p:cNvPr>
          <p:cNvSpPr txBox="1"/>
          <p:nvPr/>
        </p:nvSpPr>
        <p:spPr>
          <a:xfrm>
            <a:off x="3397056" y="3595142"/>
            <a:ext cx="1752600" cy="584775"/>
          </a:xfrm>
          <a:prstGeom prst="rect">
            <a:avLst/>
          </a:prstGeom>
          <a:noFill/>
        </p:spPr>
        <p:txBody>
          <a:bodyPr wrap="square" rtlCol="0">
            <a:spAutoFit/>
          </a:bodyPr>
          <a:lstStyle/>
          <a:p>
            <a:r>
              <a:rPr lang="en-US" sz="1200" dirty="0">
                <a:solidFill>
                  <a:srgbClr val="FFC000"/>
                </a:solidFill>
              </a:rPr>
              <a:t>Service Instance</a:t>
            </a:r>
          </a:p>
          <a:p>
            <a:r>
              <a:rPr lang="en-US" sz="1000" dirty="0"/>
              <a:t>Create new service instance </a:t>
            </a:r>
          </a:p>
        </p:txBody>
      </p:sp>
      <p:sp>
        <p:nvSpPr>
          <p:cNvPr id="49" name="TextBox 48">
            <a:extLst>
              <a:ext uri="{FF2B5EF4-FFF2-40B4-BE49-F238E27FC236}">
                <a16:creationId xmlns:a16="http://schemas.microsoft.com/office/drawing/2014/main" xmlns="" id="{8A659858-2F91-4E64-B17A-47B680F39C7E}"/>
              </a:ext>
            </a:extLst>
          </p:cNvPr>
          <p:cNvSpPr txBox="1"/>
          <p:nvPr/>
        </p:nvSpPr>
        <p:spPr>
          <a:xfrm>
            <a:off x="536084" y="4953000"/>
            <a:ext cx="4188316" cy="1661993"/>
          </a:xfrm>
          <a:prstGeom prst="rect">
            <a:avLst/>
          </a:prstGeom>
          <a:noFill/>
        </p:spPr>
        <p:txBody>
          <a:bodyPr wrap="square" rtlCol="0">
            <a:spAutoFit/>
          </a:bodyPr>
          <a:lstStyle/>
          <a:p>
            <a:r>
              <a:rPr lang="en-US" sz="1200" dirty="0">
                <a:solidFill>
                  <a:srgbClr val="FFC000"/>
                </a:solidFill>
              </a:rPr>
              <a:t>Generated Service keys</a:t>
            </a:r>
          </a:p>
          <a:p>
            <a:pPr marL="171450" indent="-171450">
              <a:buFont typeface="Arial" panose="020B0604020202020204" pitchFamily="34" charset="0"/>
              <a:buChar char="•"/>
            </a:pPr>
            <a:r>
              <a:rPr lang="en-US" sz="1000" dirty="0"/>
              <a:t>Generate new service keys for the new instance</a:t>
            </a:r>
          </a:p>
          <a:p>
            <a:pPr marL="171450" indent="-171450">
              <a:buFont typeface="Arial" panose="020B0604020202020204" pitchFamily="34" charset="0"/>
              <a:buChar char="•"/>
            </a:pPr>
            <a:r>
              <a:rPr lang="en-US" sz="1000" dirty="0"/>
              <a:t>The service key generation creates </a:t>
            </a:r>
            <a:r>
              <a:rPr lang="en-US" sz="1000" dirty="0" err="1"/>
              <a:t>Client_id</a:t>
            </a:r>
            <a:r>
              <a:rPr lang="en-US" sz="1000" dirty="0"/>
              <a:t> and </a:t>
            </a:r>
            <a:r>
              <a:rPr lang="en-US" sz="1000" dirty="0" err="1"/>
              <a:t>Client_secret</a:t>
            </a:r>
            <a:r>
              <a:rPr lang="en-US" sz="1000" dirty="0"/>
              <a:t> which is required to create the OAuth token</a:t>
            </a:r>
          </a:p>
          <a:p>
            <a:pPr marL="171450" indent="-171450">
              <a:buFont typeface="Arial" panose="020B0604020202020204" pitchFamily="34" charset="0"/>
              <a:buChar char="•"/>
            </a:pPr>
            <a:r>
              <a:rPr lang="en-US" sz="1000" dirty="0"/>
              <a:t>The OAuth token is required to consume any Leonardo ML foundation API’s</a:t>
            </a:r>
          </a:p>
          <a:p>
            <a:pPr marL="171450" indent="-171450">
              <a:buFont typeface="Arial" panose="020B0604020202020204" pitchFamily="34" charset="0"/>
              <a:buChar char="•"/>
            </a:pPr>
            <a:r>
              <a:rPr lang="en-US" sz="1000" dirty="0"/>
              <a:t>Leonardo ML foundation services are ready to be consumed as well as retrained </a:t>
            </a:r>
          </a:p>
          <a:p>
            <a:pPr marL="171450" indent="-171450">
              <a:buFont typeface="Arial" panose="020B0604020202020204" pitchFamily="34" charset="0"/>
              <a:buChar char="•"/>
            </a:pPr>
            <a:r>
              <a:rPr lang="en-US" sz="1000" dirty="0"/>
              <a:t>Model deployment feature to bring custom model is also enabled</a:t>
            </a:r>
          </a:p>
        </p:txBody>
      </p:sp>
      <p:pic>
        <p:nvPicPr>
          <p:cNvPr id="2" name="Picture 1">
            <a:extLst>
              <a:ext uri="{FF2B5EF4-FFF2-40B4-BE49-F238E27FC236}">
                <a16:creationId xmlns:a16="http://schemas.microsoft.com/office/drawing/2014/main" xmlns="" id="{FB82C48B-F0FA-4788-BBFF-9BEE26BCBBE1}"/>
              </a:ext>
            </a:extLst>
          </p:cNvPr>
          <p:cNvPicPr>
            <a:picLocks noChangeAspect="1"/>
          </p:cNvPicPr>
          <p:nvPr/>
        </p:nvPicPr>
        <p:blipFill>
          <a:blip r:embed="rId5"/>
          <a:stretch>
            <a:fillRect/>
          </a:stretch>
        </p:blipFill>
        <p:spPr>
          <a:xfrm>
            <a:off x="6151844" y="2237022"/>
            <a:ext cx="3448502" cy="1062085"/>
          </a:xfrm>
          <a:prstGeom prst="rect">
            <a:avLst/>
          </a:prstGeom>
          <a:effectLst>
            <a:outerShdw blurRad="50800" dist="76200" dir="2700000" algn="tl" rotWithShape="0">
              <a:prstClr val="black">
                <a:alpha val="40000"/>
              </a:prstClr>
            </a:outerShdw>
          </a:effectLst>
        </p:spPr>
      </p:pic>
      <p:sp>
        <p:nvSpPr>
          <p:cNvPr id="4" name="Arrow: Down 3">
            <a:extLst>
              <a:ext uri="{FF2B5EF4-FFF2-40B4-BE49-F238E27FC236}">
                <a16:creationId xmlns:a16="http://schemas.microsoft.com/office/drawing/2014/main" xmlns="" id="{7A3FF66D-C911-47F1-B490-B27ED13B391F}"/>
              </a:ext>
            </a:extLst>
          </p:cNvPr>
          <p:cNvSpPr/>
          <p:nvPr/>
        </p:nvSpPr>
        <p:spPr>
          <a:xfrm>
            <a:off x="7876095" y="3326635"/>
            <a:ext cx="353505" cy="11873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C093EEE8-2096-46A5-8D2D-4186BDF448B1}"/>
              </a:ext>
            </a:extLst>
          </p:cNvPr>
          <p:cNvSpPr txBox="1"/>
          <p:nvPr/>
        </p:nvSpPr>
        <p:spPr>
          <a:xfrm>
            <a:off x="6112658" y="3382375"/>
            <a:ext cx="1752600" cy="738664"/>
          </a:xfrm>
          <a:prstGeom prst="rect">
            <a:avLst/>
          </a:prstGeom>
          <a:noFill/>
        </p:spPr>
        <p:txBody>
          <a:bodyPr wrap="square" rtlCol="0">
            <a:spAutoFit/>
          </a:bodyPr>
          <a:lstStyle/>
          <a:p>
            <a:r>
              <a:rPr lang="en-US" sz="1200" dirty="0">
                <a:solidFill>
                  <a:srgbClr val="FFC000"/>
                </a:solidFill>
              </a:rPr>
              <a:t>Create Service Key</a:t>
            </a:r>
          </a:p>
          <a:p>
            <a:r>
              <a:rPr lang="en-US" sz="1000" dirty="0"/>
              <a:t>Create new service key by clicking on “Create Service Key”</a:t>
            </a:r>
          </a:p>
        </p:txBody>
      </p:sp>
      <p:sp>
        <p:nvSpPr>
          <p:cNvPr id="16" name="Arrow: Right 15">
            <a:extLst>
              <a:ext uri="{FF2B5EF4-FFF2-40B4-BE49-F238E27FC236}">
                <a16:creationId xmlns:a16="http://schemas.microsoft.com/office/drawing/2014/main" xmlns="" id="{974713F2-52CF-442A-A7AC-5C7F042B47F2}"/>
              </a:ext>
            </a:extLst>
          </p:cNvPr>
          <p:cNvSpPr/>
          <p:nvPr/>
        </p:nvSpPr>
        <p:spPr>
          <a:xfrm>
            <a:off x="2476187" y="2730881"/>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xmlns="" id="{ED8BD170-77F3-4B16-84C5-503D4F8173B7}"/>
              </a:ext>
            </a:extLst>
          </p:cNvPr>
          <p:cNvSpPr/>
          <p:nvPr/>
        </p:nvSpPr>
        <p:spPr>
          <a:xfrm>
            <a:off x="5300965" y="2668951"/>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098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Freeform 6"/>
          <p:cNvSpPr>
            <a:spLocks/>
          </p:cNvSpPr>
          <p:nvPr/>
        </p:nvSpPr>
        <p:spPr bwMode="auto">
          <a:xfrm flipH="1">
            <a:off x="-8450" y="0"/>
            <a:ext cx="4037270" cy="2032825"/>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pPr defTabSz="742950">
              <a:defRPr/>
            </a:pPr>
            <a:endParaRPr lang="en-GB" sz="1463" dirty="0">
              <a:solidFill>
                <a:prstClr val="black"/>
              </a:solidFill>
            </a:endParaRPr>
          </a:p>
        </p:txBody>
      </p:sp>
      <p:sp>
        <p:nvSpPr>
          <p:cNvPr id="3" name="Title 2"/>
          <p:cNvSpPr>
            <a:spLocks noGrp="1"/>
          </p:cNvSpPr>
          <p:nvPr>
            <p:ph type="title"/>
          </p:nvPr>
        </p:nvSpPr>
        <p:spPr/>
        <p:txBody>
          <a:bodyPr/>
          <a:lstStyle/>
          <a:p>
            <a:r>
              <a:rPr lang="pt-PT" dirty="0">
                <a:solidFill>
                  <a:schemeClr val="bg1"/>
                </a:solidFill>
              </a:rPr>
              <a:t>Agenda</a:t>
            </a:r>
            <a:endParaRPr lang="en-GB" dirty="0">
              <a:solidFill>
                <a:schemeClr val="bg1"/>
              </a:solidFill>
            </a:endParaRPr>
          </a:p>
        </p:txBody>
      </p:sp>
      <p:sp>
        <p:nvSpPr>
          <p:cNvPr id="6" name="TextBox 5"/>
          <p:cNvSpPr txBox="1"/>
          <p:nvPr/>
        </p:nvSpPr>
        <p:spPr>
          <a:xfrm>
            <a:off x="1752600" y="1676400"/>
            <a:ext cx="8001000" cy="440120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400" b="1" dirty="0">
                <a:solidFill>
                  <a:schemeClr val="tx2">
                    <a:lumMod val="50000"/>
                  </a:schemeClr>
                </a:solidFill>
              </a:rPr>
              <a:t>Introduction to Machine Learning – Types and Challenges</a:t>
            </a:r>
          </a:p>
          <a:p>
            <a:pPr marL="285750" indent="-285750">
              <a:lnSpc>
                <a:spcPct val="200000"/>
              </a:lnSpc>
              <a:buFont typeface="Wingdings" panose="05000000000000000000" pitchFamily="2" charset="2"/>
              <a:buChar char="Ø"/>
            </a:pPr>
            <a:r>
              <a:rPr lang="en-US" sz="1400" b="1" dirty="0">
                <a:solidFill>
                  <a:schemeClr val="tx2">
                    <a:lumMod val="50000"/>
                  </a:schemeClr>
                </a:solidFill>
              </a:rPr>
              <a:t>Introduction to Deep learning – Neural Networks</a:t>
            </a:r>
          </a:p>
          <a:p>
            <a:pPr marL="285750" indent="-285750">
              <a:lnSpc>
                <a:spcPct val="200000"/>
              </a:lnSpc>
              <a:buFont typeface="Wingdings" panose="05000000000000000000" pitchFamily="2" charset="2"/>
              <a:buChar char="Ø"/>
            </a:pPr>
            <a:r>
              <a:rPr lang="en-US" sz="1400" b="1" dirty="0">
                <a:solidFill>
                  <a:schemeClr val="tx2">
                    <a:lumMod val="50000"/>
                  </a:schemeClr>
                </a:solidFill>
              </a:rPr>
              <a:t>Introduction to Natural Language Processing</a:t>
            </a:r>
          </a:p>
          <a:p>
            <a:pPr marL="285750" indent="-285750">
              <a:lnSpc>
                <a:spcPct val="200000"/>
              </a:lnSpc>
              <a:buFont typeface="Wingdings" panose="05000000000000000000" pitchFamily="2" charset="2"/>
              <a:buChar char="Ø"/>
            </a:pPr>
            <a:r>
              <a:rPr lang="en-US" sz="1400" b="1" dirty="0">
                <a:solidFill>
                  <a:schemeClr val="tx2">
                    <a:lumMod val="50000"/>
                  </a:schemeClr>
                </a:solidFill>
              </a:rPr>
              <a:t>Machine Learning and Deep learning with SAP Leonardo ML Foundation</a:t>
            </a:r>
          </a:p>
          <a:p>
            <a:pPr marL="285750" indent="-285750">
              <a:lnSpc>
                <a:spcPct val="200000"/>
              </a:lnSpc>
              <a:buFont typeface="Wingdings" panose="05000000000000000000" pitchFamily="2" charset="2"/>
              <a:buChar char="Ø"/>
            </a:pPr>
            <a:r>
              <a:rPr lang="en-US" sz="1400" b="1" dirty="0">
                <a:solidFill>
                  <a:schemeClr val="tx2">
                    <a:lumMod val="50000"/>
                  </a:schemeClr>
                </a:solidFill>
              </a:rPr>
              <a:t>SAP Leonardo Machine Learning Foundation Architecture</a:t>
            </a:r>
          </a:p>
          <a:p>
            <a:pPr marL="285750" indent="-285750">
              <a:lnSpc>
                <a:spcPct val="200000"/>
              </a:lnSpc>
              <a:buFont typeface="Wingdings" panose="05000000000000000000" pitchFamily="2" charset="2"/>
              <a:buChar char="Ø"/>
            </a:pPr>
            <a:r>
              <a:rPr lang="en-US" sz="1400" b="1" dirty="0">
                <a:solidFill>
                  <a:schemeClr val="tx2">
                    <a:lumMod val="50000"/>
                  </a:schemeClr>
                </a:solidFill>
              </a:rPr>
              <a:t>SAP Leonardo ML Foundation Functional Services</a:t>
            </a:r>
          </a:p>
          <a:p>
            <a:pPr marL="285750" indent="-285750">
              <a:lnSpc>
                <a:spcPct val="200000"/>
              </a:lnSpc>
              <a:buFont typeface="Wingdings" panose="05000000000000000000" pitchFamily="2" charset="2"/>
              <a:buChar char="Ø"/>
            </a:pPr>
            <a:r>
              <a:rPr lang="en-US" sz="1400" b="1" dirty="0">
                <a:solidFill>
                  <a:schemeClr val="tx2">
                    <a:lumMod val="50000"/>
                  </a:schemeClr>
                </a:solidFill>
              </a:rPr>
              <a:t>SAP Leonardo ML Foundation Services – Example Scenarios</a:t>
            </a:r>
          </a:p>
          <a:p>
            <a:pPr marL="285750" indent="-285750">
              <a:lnSpc>
                <a:spcPct val="200000"/>
              </a:lnSpc>
              <a:buFont typeface="Wingdings" panose="05000000000000000000" pitchFamily="2" charset="2"/>
              <a:buChar char="Ø"/>
            </a:pPr>
            <a:r>
              <a:rPr lang="en-US" sz="1400" b="1" dirty="0">
                <a:solidFill>
                  <a:schemeClr val="tx2">
                    <a:lumMod val="50000"/>
                  </a:schemeClr>
                </a:solidFill>
              </a:rPr>
              <a:t> ML Foundation Service Enablement</a:t>
            </a:r>
          </a:p>
          <a:p>
            <a:pPr marL="285750" indent="-285750">
              <a:lnSpc>
                <a:spcPct val="200000"/>
              </a:lnSpc>
              <a:buFont typeface="Wingdings" panose="05000000000000000000" pitchFamily="2" charset="2"/>
              <a:buChar char="Ø"/>
            </a:pPr>
            <a:r>
              <a:rPr lang="en-US" sz="1400" b="1" dirty="0">
                <a:solidFill>
                  <a:schemeClr val="tx2">
                    <a:lumMod val="50000"/>
                  </a:schemeClr>
                </a:solidFill>
              </a:rPr>
              <a:t>ML Foundation Retraining</a:t>
            </a:r>
          </a:p>
          <a:p>
            <a:pPr marL="285750" indent="-285750">
              <a:lnSpc>
                <a:spcPct val="200000"/>
              </a:lnSpc>
              <a:buFont typeface="Wingdings" panose="05000000000000000000" pitchFamily="2" charset="2"/>
              <a:buChar char="Ø"/>
            </a:pPr>
            <a:r>
              <a:rPr lang="en-US" sz="1400" b="1" dirty="0">
                <a:solidFill>
                  <a:schemeClr val="tx2">
                    <a:lumMod val="50000"/>
                  </a:schemeClr>
                </a:solidFill>
              </a:rPr>
              <a:t>BYOM (Bring Your Own Model)</a:t>
            </a:r>
          </a:p>
        </p:txBody>
      </p:sp>
    </p:spTree>
    <p:extLst>
      <p:ext uri="{BB962C8B-B14F-4D97-AF65-F5344CB8AC3E}">
        <p14:creationId xmlns:p14="http://schemas.microsoft.com/office/powerpoint/2010/main" val="159744881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2">
            <a:extLst>
              <a:ext uri="{FF2B5EF4-FFF2-40B4-BE49-F238E27FC236}">
                <a16:creationId xmlns:a16="http://schemas.microsoft.com/office/drawing/2014/main" xmlns="" id="{6AC7B777-EA95-4153-94F6-31F70EBAAD30}"/>
              </a:ext>
            </a:extLst>
          </p:cNvPr>
          <p:cNvSpPr/>
          <p:nvPr/>
        </p:nvSpPr>
        <p:spPr>
          <a:xfrm>
            <a:off x="360000" y="1473513"/>
            <a:ext cx="8855280" cy="306323"/>
          </a:xfrm>
          <a:prstGeom prst="rect">
            <a:avLst/>
          </a:prstGeom>
          <a:noFill/>
          <a:ln>
            <a:noFill/>
          </a:ln>
          <a:effectLst/>
        </p:spPr>
        <p:txBody>
          <a:bodyPr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1" normalizeH="0" baseline="0" noProof="0" dirty="0">
                <a:ln>
                  <a:noFill/>
                </a:ln>
                <a:solidFill>
                  <a:srgbClr val="000000"/>
                </a:solidFill>
                <a:effectLst/>
                <a:uLnTx/>
                <a:uFillTx/>
                <a:latin typeface="Arial"/>
                <a:ea typeface="DejaVu Sans"/>
                <a:cs typeface="+mn-cs"/>
              </a:rPr>
              <a:t>Suppose we own a flower shop, and our requirement is to identify the species of flower from an image.</a:t>
            </a:r>
            <a:endParaRPr kumimoji="0" lang="en-IN" sz="1400" b="0" i="0" u="none" strike="noStrike" kern="0" cap="none" spc="-1" normalizeH="0" baseline="0" noProof="0" dirty="0">
              <a:ln>
                <a:noFill/>
              </a:ln>
              <a:solidFill>
                <a:srgbClr val="263147"/>
              </a:solidFill>
              <a:effectLst/>
              <a:uLnTx/>
              <a:uFillTx/>
              <a:latin typeface="Arial"/>
              <a:ea typeface="+mn-ea"/>
              <a:cs typeface="+mn-cs"/>
            </a:endParaRPr>
          </a:p>
        </p:txBody>
      </p:sp>
      <p:pic>
        <p:nvPicPr>
          <p:cNvPr id="8" name="Picture 7">
            <a:extLst>
              <a:ext uri="{FF2B5EF4-FFF2-40B4-BE49-F238E27FC236}">
                <a16:creationId xmlns:a16="http://schemas.microsoft.com/office/drawing/2014/main" xmlns="" id="{C9A1104D-B929-4914-8F7F-76FDAACE244A}"/>
              </a:ext>
            </a:extLst>
          </p:cNvPr>
          <p:cNvPicPr/>
          <p:nvPr/>
        </p:nvPicPr>
        <p:blipFill>
          <a:blip r:embed="rId2"/>
          <a:stretch/>
        </p:blipFill>
        <p:spPr>
          <a:xfrm>
            <a:off x="454860" y="1852413"/>
            <a:ext cx="1922580" cy="1224143"/>
          </a:xfrm>
          <a:prstGeom prst="rect">
            <a:avLst/>
          </a:prstGeom>
          <a:ln>
            <a:noFill/>
          </a:ln>
        </p:spPr>
      </p:pic>
      <p:pic>
        <p:nvPicPr>
          <p:cNvPr id="9" name="Picture 8">
            <a:extLst>
              <a:ext uri="{FF2B5EF4-FFF2-40B4-BE49-F238E27FC236}">
                <a16:creationId xmlns:a16="http://schemas.microsoft.com/office/drawing/2014/main" xmlns="" id="{2F3279C3-AB56-4291-BF91-4DC61D874258}"/>
              </a:ext>
            </a:extLst>
          </p:cNvPr>
          <p:cNvPicPr/>
          <p:nvPr/>
        </p:nvPicPr>
        <p:blipFill>
          <a:blip r:embed="rId3"/>
          <a:stretch/>
        </p:blipFill>
        <p:spPr>
          <a:xfrm>
            <a:off x="2583587" y="2115947"/>
            <a:ext cx="622649" cy="578491"/>
          </a:xfrm>
          <a:prstGeom prst="rect">
            <a:avLst/>
          </a:prstGeom>
          <a:ln>
            <a:noFill/>
          </a:ln>
        </p:spPr>
      </p:pic>
      <p:sp>
        <p:nvSpPr>
          <p:cNvPr id="10" name="CustomShape 3">
            <a:extLst>
              <a:ext uri="{FF2B5EF4-FFF2-40B4-BE49-F238E27FC236}">
                <a16:creationId xmlns:a16="http://schemas.microsoft.com/office/drawing/2014/main" xmlns="" id="{3CB5795B-73D1-427E-B068-24F4C8CAA18E}"/>
              </a:ext>
            </a:extLst>
          </p:cNvPr>
          <p:cNvSpPr/>
          <p:nvPr/>
        </p:nvSpPr>
        <p:spPr>
          <a:xfrm>
            <a:off x="3269028" y="2261552"/>
            <a:ext cx="791280" cy="287280"/>
          </a:xfrm>
          <a:custGeom>
            <a:avLst/>
            <a:gdLst/>
            <a:ahLst/>
            <a:cxnLst/>
            <a:rect l="l" t="t" r="r" b="b"/>
            <a:pathLst>
              <a:path w="2202" h="802">
                <a:moveTo>
                  <a:pt x="0" y="200"/>
                </a:moveTo>
                <a:lnTo>
                  <a:pt x="1650" y="200"/>
                </a:lnTo>
                <a:lnTo>
                  <a:pt x="1650" y="0"/>
                </a:lnTo>
                <a:lnTo>
                  <a:pt x="2201" y="400"/>
                </a:lnTo>
                <a:lnTo>
                  <a:pt x="1650" y="801"/>
                </a:lnTo>
                <a:lnTo>
                  <a:pt x="1650" y="600"/>
                </a:lnTo>
                <a:lnTo>
                  <a:pt x="0" y="600"/>
                </a:lnTo>
                <a:lnTo>
                  <a:pt x="0" y="200"/>
                </a:lnTo>
              </a:path>
            </a:pathLst>
          </a:custGeom>
          <a:solidFill>
            <a:srgbClr val="729FCF"/>
          </a:solidFill>
          <a:ln>
            <a:solidFill>
              <a:srgbClr val="3465A4"/>
            </a:solidFill>
          </a:ln>
          <a:effectLst/>
        </p:spPr>
      </p:sp>
      <p:sp>
        <p:nvSpPr>
          <p:cNvPr id="11" name="CustomShape 4">
            <a:extLst>
              <a:ext uri="{FF2B5EF4-FFF2-40B4-BE49-F238E27FC236}">
                <a16:creationId xmlns:a16="http://schemas.microsoft.com/office/drawing/2014/main" xmlns="" id="{5C02BF21-231D-4C86-A4F6-0CE207FEB9A8}"/>
              </a:ext>
            </a:extLst>
          </p:cNvPr>
          <p:cNvSpPr/>
          <p:nvPr/>
        </p:nvSpPr>
        <p:spPr>
          <a:xfrm>
            <a:off x="5220541" y="2254695"/>
            <a:ext cx="791280" cy="287280"/>
          </a:xfrm>
          <a:custGeom>
            <a:avLst/>
            <a:gdLst/>
            <a:ahLst/>
            <a:cxnLst/>
            <a:rect l="l" t="t" r="r" b="b"/>
            <a:pathLst>
              <a:path w="2202" h="802">
                <a:moveTo>
                  <a:pt x="0" y="200"/>
                </a:moveTo>
                <a:lnTo>
                  <a:pt x="1650" y="200"/>
                </a:lnTo>
                <a:lnTo>
                  <a:pt x="1650" y="0"/>
                </a:lnTo>
                <a:lnTo>
                  <a:pt x="2201" y="400"/>
                </a:lnTo>
                <a:lnTo>
                  <a:pt x="1650" y="801"/>
                </a:lnTo>
                <a:lnTo>
                  <a:pt x="1650" y="600"/>
                </a:lnTo>
                <a:lnTo>
                  <a:pt x="0" y="600"/>
                </a:lnTo>
                <a:lnTo>
                  <a:pt x="0" y="200"/>
                </a:lnTo>
              </a:path>
            </a:pathLst>
          </a:custGeom>
          <a:solidFill>
            <a:srgbClr val="729FCF"/>
          </a:solidFill>
          <a:ln>
            <a:solidFill>
              <a:srgbClr val="3465A4"/>
            </a:solidFill>
          </a:ln>
          <a:effectLst/>
        </p:spPr>
      </p:sp>
      <p:sp>
        <p:nvSpPr>
          <p:cNvPr id="12" name="CustomShape 5">
            <a:extLst>
              <a:ext uri="{FF2B5EF4-FFF2-40B4-BE49-F238E27FC236}">
                <a16:creationId xmlns:a16="http://schemas.microsoft.com/office/drawing/2014/main" xmlns="" id="{34D48C8A-8A41-4157-961D-5C57BA3D0B31}"/>
              </a:ext>
            </a:extLst>
          </p:cNvPr>
          <p:cNvSpPr/>
          <p:nvPr/>
        </p:nvSpPr>
        <p:spPr>
          <a:xfrm>
            <a:off x="6077002" y="2216355"/>
            <a:ext cx="1367280" cy="363960"/>
          </a:xfrm>
          <a:prstGeom prst="rect">
            <a:avLst/>
          </a:prstGeom>
          <a:noFill/>
          <a:ln>
            <a:solidFill>
              <a:srgbClr val="000000"/>
            </a:solidFill>
          </a:ln>
          <a:effectLst/>
        </p:spPr>
        <p:txBody>
          <a:bodyPr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1" normalizeH="0" baseline="0" noProof="0" dirty="0">
                <a:ln>
                  <a:noFill/>
                </a:ln>
                <a:solidFill>
                  <a:srgbClr val="000000"/>
                </a:solidFill>
                <a:effectLst/>
                <a:uLnTx/>
                <a:uFillTx/>
                <a:latin typeface="Arial"/>
                <a:ea typeface="DejaVu Sans"/>
                <a:cs typeface="+mn-cs"/>
              </a:rPr>
              <a:t>“Flower”</a:t>
            </a:r>
            <a:endParaRPr kumimoji="0" lang="en-IN" sz="1800" b="0" i="0" u="none" strike="noStrike" kern="0" cap="none" spc="-1" normalizeH="0" baseline="0" noProof="0" dirty="0">
              <a:ln>
                <a:noFill/>
              </a:ln>
              <a:solidFill>
                <a:srgbClr val="263147"/>
              </a:solidFill>
              <a:effectLst/>
              <a:uLnTx/>
              <a:uFillTx/>
              <a:latin typeface="Arial"/>
              <a:ea typeface="+mn-ea"/>
              <a:cs typeface="+mn-cs"/>
            </a:endParaRPr>
          </a:p>
        </p:txBody>
      </p:sp>
      <p:sp>
        <p:nvSpPr>
          <p:cNvPr id="13" name="CustomShape 6">
            <a:extLst>
              <a:ext uri="{FF2B5EF4-FFF2-40B4-BE49-F238E27FC236}">
                <a16:creationId xmlns:a16="http://schemas.microsoft.com/office/drawing/2014/main" xmlns="" id="{AADE4E01-2F0C-483D-8C0C-3E0B93F30F6C}"/>
              </a:ext>
            </a:extLst>
          </p:cNvPr>
          <p:cNvSpPr/>
          <p:nvPr/>
        </p:nvSpPr>
        <p:spPr>
          <a:xfrm>
            <a:off x="3505200" y="2821440"/>
            <a:ext cx="2375280" cy="302760"/>
          </a:xfrm>
          <a:prstGeom prst="rect">
            <a:avLst/>
          </a:prstGeom>
          <a:noFill/>
          <a:ln>
            <a:noFill/>
          </a:ln>
          <a:effectLst/>
        </p:spPr>
        <p:txBody>
          <a:bodyPr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1" normalizeH="0" baseline="0" noProof="0" dirty="0">
                <a:ln>
                  <a:noFill/>
                </a:ln>
                <a:solidFill>
                  <a:srgbClr val="000000"/>
                </a:solidFill>
                <a:effectLst/>
                <a:uLnTx/>
                <a:uFillTx/>
                <a:latin typeface="Arial"/>
                <a:ea typeface="DejaVu Sans"/>
                <a:cs typeface="+mn-cs"/>
              </a:rPr>
              <a:t>Image Classification Model</a:t>
            </a:r>
            <a:endParaRPr kumimoji="0" lang="en-IN" sz="1400" b="0" i="0" u="none" strike="noStrike" kern="0" cap="none" spc="-1" normalizeH="0" baseline="0" noProof="0" dirty="0">
              <a:ln>
                <a:noFill/>
              </a:ln>
              <a:solidFill>
                <a:srgbClr val="263147"/>
              </a:solidFill>
              <a:effectLst/>
              <a:uLnTx/>
              <a:uFillTx/>
              <a:latin typeface="Arial"/>
              <a:ea typeface="+mn-ea"/>
              <a:cs typeface="+mn-cs"/>
            </a:endParaRPr>
          </a:p>
        </p:txBody>
      </p:sp>
      <p:sp>
        <p:nvSpPr>
          <p:cNvPr id="14" name="CustomShape 8">
            <a:extLst>
              <a:ext uri="{FF2B5EF4-FFF2-40B4-BE49-F238E27FC236}">
                <a16:creationId xmlns:a16="http://schemas.microsoft.com/office/drawing/2014/main" xmlns="" id="{4FEAB7CD-DA53-4499-BDDE-EFAF314905FC}"/>
              </a:ext>
            </a:extLst>
          </p:cNvPr>
          <p:cNvSpPr/>
          <p:nvPr/>
        </p:nvSpPr>
        <p:spPr>
          <a:xfrm>
            <a:off x="432000" y="5937513"/>
            <a:ext cx="180000" cy="345600"/>
          </a:xfrm>
          <a:prstGeom prst="rect">
            <a:avLst/>
          </a:prstGeom>
          <a:noFill/>
          <a:ln>
            <a:noFill/>
          </a:ln>
          <a:effectLst/>
        </p:spPr>
      </p:sp>
      <p:sp>
        <p:nvSpPr>
          <p:cNvPr id="15" name="Flowchart: Direct Access Storage 14">
            <a:extLst>
              <a:ext uri="{FF2B5EF4-FFF2-40B4-BE49-F238E27FC236}">
                <a16:creationId xmlns:a16="http://schemas.microsoft.com/office/drawing/2014/main" xmlns="" id="{E4350FE1-BA21-4BAF-B7B0-F3C40FF2558B}"/>
              </a:ext>
            </a:extLst>
          </p:cNvPr>
          <p:cNvSpPr/>
          <p:nvPr/>
        </p:nvSpPr>
        <p:spPr>
          <a:xfrm rot="16200000">
            <a:off x="4180192" y="2052610"/>
            <a:ext cx="844109" cy="702645"/>
          </a:xfrm>
          <a:prstGeom prst="flowChartMagneticDrum">
            <a:avLst/>
          </a:prstGeom>
          <a:solidFill>
            <a:srgbClr val="FFBC1D"/>
          </a:solidFill>
          <a:ln w="25400" cap="flat" cmpd="sng" algn="ctr">
            <a:solidFill>
              <a:srgbClr val="FFBC1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 name="Rounded Rectangular Callout 22">
            <a:extLst>
              <a:ext uri="{FF2B5EF4-FFF2-40B4-BE49-F238E27FC236}">
                <a16:creationId xmlns:a16="http://schemas.microsoft.com/office/drawing/2014/main" xmlns="" id="{E6A844EC-71E8-4C2B-820D-298FEB5F4AC2}"/>
              </a:ext>
            </a:extLst>
          </p:cNvPr>
          <p:cNvSpPr/>
          <p:nvPr/>
        </p:nvSpPr>
        <p:spPr>
          <a:xfrm>
            <a:off x="7841558" y="1892985"/>
            <a:ext cx="1883861" cy="1602905"/>
          </a:xfrm>
          <a:prstGeom prst="wedgeRoundRectCallout">
            <a:avLst>
              <a:gd name="adj1" fmla="val -68442"/>
              <a:gd name="adj2" fmla="val -21550"/>
              <a:gd name="adj3" fmla="val 16667"/>
            </a:avLst>
          </a:prstGeom>
          <a:solidFill>
            <a:srgbClr val="909090"/>
          </a:solidFill>
          <a:ln w="25400" cap="flat" cmpd="sng" algn="ctr">
            <a:solidFill>
              <a:srgbClr val="90909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1" normalizeH="0" baseline="0" noProof="0" dirty="0">
                <a:ln>
                  <a:noFill/>
                </a:ln>
                <a:solidFill>
                  <a:srgbClr val="000000"/>
                </a:solidFill>
                <a:effectLst/>
                <a:uLnTx/>
                <a:uFillTx/>
                <a:latin typeface="Arial"/>
                <a:ea typeface="+mn-ea"/>
                <a:cs typeface="+mn-cs"/>
              </a:rPr>
              <a:t>The output of the model is overly generalized and doesn’t suite our business requirements.</a:t>
            </a:r>
            <a:endParaRPr kumimoji="0" lang="en-IN" sz="1000" b="0" i="0" u="none" strike="noStrike" kern="0" cap="none" spc="-1" normalizeH="0" baseline="0" noProof="0" dirty="0">
              <a:ln>
                <a:noFill/>
              </a:ln>
              <a:solidFill>
                <a:prstClr val="white"/>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000" b="0" i="0" u="none" strike="noStrike" kern="0" cap="none" spc="-1" normalizeH="0" baseline="0" noProof="0" dirty="0">
              <a:ln>
                <a:noFill/>
              </a:ln>
              <a:solidFill>
                <a:prstClr val="white"/>
              </a:solidFill>
              <a:effectLst/>
              <a:uLnTx/>
              <a:uFillTx/>
              <a:latin typeface="Arial"/>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1" normalizeH="0" baseline="0" noProof="0" dirty="0">
                <a:ln>
                  <a:noFill/>
                </a:ln>
                <a:solidFill>
                  <a:srgbClr val="000000"/>
                </a:solidFill>
                <a:effectLst/>
                <a:uLnTx/>
                <a:uFillTx/>
                <a:latin typeface="Arial"/>
                <a:ea typeface="+mn-ea"/>
                <a:cs typeface="+mn-cs"/>
              </a:rPr>
              <a:t>As we own a flower shop 99% of the images we process will be of a flower.</a:t>
            </a:r>
            <a:endParaRPr kumimoji="0" lang="en-IN" sz="1000" b="0" i="0" u="none" strike="noStrike" kern="0" cap="none" spc="-1" normalizeH="0" baseline="0" noProof="0" dirty="0">
              <a:ln>
                <a:noFill/>
              </a:ln>
              <a:solidFill>
                <a:prstClr val="white"/>
              </a:solidFill>
              <a:effectLst/>
              <a:uLnTx/>
              <a:uFillTx/>
              <a:latin typeface="Arial"/>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dirty="0">
              <a:ln>
                <a:noFill/>
              </a:ln>
              <a:solidFill>
                <a:prstClr val="white"/>
              </a:solidFill>
              <a:effectLst/>
              <a:uLnTx/>
              <a:uFillTx/>
              <a:latin typeface="Arial"/>
              <a:ea typeface="+mn-ea"/>
              <a:cs typeface="+mn-cs"/>
            </a:endParaRPr>
          </a:p>
        </p:txBody>
      </p:sp>
      <p:sp>
        <p:nvSpPr>
          <p:cNvPr id="17" name="Rounded Rectangular Callout 23">
            <a:extLst>
              <a:ext uri="{FF2B5EF4-FFF2-40B4-BE49-F238E27FC236}">
                <a16:creationId xmlns:a16="http://schemas.microsoft.com/office/drawing/2014/main" xmlns="" id="{8C4B1FCB-7463-4C5D-AD6B-BD100225F308}"/>
              </a:ext>
            </a:extLst>
          </p:cNvPr>
          <p:cNvSpPr/>
          <p:nvPr/>
        </p:nvSpPr>
        <p:spPr>
          <a:xfrm>
            <a:off x="4787640" y="3141409"/>
            <a:ext cx="2893320" cy="864050"/>
          </a:xfrm>
          <a:prstGeom prst="wedgeRoundRectCallout">
            <a:avLst>
              <a:gd name="adj1" fmla="val -64750"/>
              <a:gd name="adj2" fmla="val -57883"/>
              <a:gd name="adj3" fmla="val 16667"/>
            </a:avLst>
          </a:prstGeom>
          <a:solidFill>
            <a:srgbClr val="909090"/>
          </a:solidFill>
          <a:ln w="25400" cap="flat" cmpd="sng" algn="ctr">
            <a:solidFill>
              <a:srgbClr val="909090"/>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000" b="0" i="0" u="none" strike="noStrike" kern="0" cap="none" spc="-1" normalizeH="0" baseline="0" noProof="0" dirty="0">
                <a:ln>
                  <a:noFill/>
                </a:ln>
                <a:solidFill>
                  <a:srgbClr val="000000"/>
                </a:solidFill>
                <a:effectLst/>
                <a:uLnTx/>
                <a:uFillTx/>
                <a:latin typeface="Arial"/>
                <a:ea typeface="+mn-ea"/>
                <a:cs typeface="+mn-cs"/>
              </a:rPr>
              <a:t>Thus we need to make our model more specific to our business. We don’t care if our model can classify a tiger from a lion, What we do care is that it can correctly classify the images of different flowers.</a:t>
            </a:r>
            <a:endParaRPr kumimoji="0" lang="en-IN" sz="1000" b="0" i="0" u="none" strike="noStrike" kern="0" cap="none" spc="0" normalizeH="0" baseline="0" noProof="0" dirty="0">
              <a:ln>
                <a:noFill/>
              </a:ln>
              <a:solidFill>
                <a:prstClr val="white"/>
              </a:solidFill>
              <a:effectLst/>
              <a:uLnTx/>
              <a:uFillTx/>
              <a:latin typeface="Arial"/>
              <a:ea typeface="+mn-ea"/>
              <a:cs typeface="+mn-cs"/>
            </a:endParaRPr>
          </a:p>
        </p:txBody>
      </p:sp>
      <p:sp>
        <p:nvSpPr>
          <p:cNvPr id="18" name="Down Arrow 24">
            <a:extLst>
              <a:ext uri="{FF2B5EF4-FFF2-40B4-BE49-F238E27FC236}">
                <a16:creationId xmlns:a16="http://schemas.microsoft.com/office/drawing/2014/main" xmlns="" id="{C2CBD3D5-F760-4C57-B929-FA7167B7B7F2}"/>
              </a:ext>
            </a:extLst>
          </p:cNvPr>
          <p:cNvSpPr/>
          <p:nvPr/>
        </p:nvSpPr>
        <p:spPr>
          <a:xfrm>
            <a:off x="4060308" y="3141409"/>
            <a:ext cx="299936" cy="1145333"/>
          </a:xfrm>
          <a:prstGeom prst="downArrow">
            <a:avLst/>
          </a:prstGeom>
          <a:solidFill>
            <a:srgbClr val="AC2B37">
              <a:lumMod val="60000"/>
              <a:lumOff val="40000"/>
            </a:srgbClr>
          </a:solidFill>
          <a:ln w="25400" cap="flat" cmpd="sng" algn="ctr">
            <a:solidFill>
              <a:srgbClr val="AC2B37">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xmlns="" id="{E194F26F-9E55-476C-8BAF-DE3310F7332B}"/>
              </a:ext>
            </a:extLst>
          </p:cNvPr>
          <p:cNvSpPr/>
          <p:nvPr/>
        </p:nvSpPr>
        <p:spPr>
          <a:xfrm>
            <a:off x="1376413" y="3429913"/>
            <a:ext cx="2742670" cy="830997"/>
          </a:xfrm>
          <a:prstGeom prst="rect">
            <a:avLst/>
          </a:prstGeom>
        </p:spPr>
        <p:txBody>
          <a:bodyPr wrap="square">
            <a:spAutoFit/>
          </a:bodyPr>
          <a:lstStyle/>
          <a:p>
            <a:r>
              <a:rPr lang="en-IN" sz="1200" spc="-1" dirty="0">
                <a:solidFill>
                  <a:srgbClr val="000000"/>
                </a:solidFill>
                <a:latin typeface="Arial"/>
              </a:rPr>
              <a:t>Now if we re-train our Image-Classification model with only images of different flowers, It should be able to give us correct result.</a:t>
            </a:r>
            <a:endParaRPr lang="en-IN" sz="1200" spc="-1" dirty="0">
              <a:solidFill>
                <a:srgbClr val="263147"/>
              </a:solidFill>
              <a:latin typeface="Arial"/>
            </a:endParaRPr>
          </a:p>
        </p:txBody>
      </p:sp>
      <p:pic>
        <p:nvPicPr>
          <p:cNvPr id="20" name="Picture 19">
            <a:extLst>
              <a:ext uri="{FF2B5EF4-FFF2-40B4-BE49-F238E27FC236}">
                <a16:creationId xmlns:a16="http://schemas.microsoft.com/office/drawing/2014/main" xmlns="" id="{F200800C-FBE9-4D59-94EC-6740517EA4E6}"/>
              </a:ext>
            </a:extLst>
          </p:cNvPr>
          <p:cNvPicPr/>
          <p:nvPr/>
        </p:nvPicPr>
        <p:blipFill>
          <a:blip r:embed="rId2"/>
          <a:stretch/>
        </p:blipFill>
        <p:spPr>
          <a:xfrm>
            <a:off x="432000" y="4653506"/>
            <a:ext cx="1945440" cy="1257481"/>
          </a:xfrm>
          <a:prstGeom prst="rect">
            <a:avLst/>
          </a:prstGeom>
          <a:ln>
            <a:noFill/>
          </a:ln>
        </p:spPr>
      </p:pic>
      <p:pic>
        <p:nvPicPr>
          <p:cNvPr id="21" name="Picture 20">
            <a:extLst>
              <a:ext uri="{FF2B5EF4-FFF2-40B4-BE49-F238E27FC236}">
                <a16:creationId xmlns:a16="http://schemas.microsoft.com/office/drawing/2014/main" xmlns="" id="{19550A24-C65D-4C38-8562-4F7C2376E707}"/>
              </a:ext>
            </a:extLst>
          </p:cNvPr>
          <p:cNvPicPr/>
          <p:nvPr/>
        </p:nvPicPr>
        <p:blipFill>
          <a:blip r:embed="rId3"/>
          <a:stretch/>
        </p:blipFill>
        <p:spPr>
          <a:xfrm>
            <a:off x="2583587" y="4989087"/>
            <a:ext cx="622649" cy="597066"/>
          </a:xfrm>
          <a:prstGeom prst="rect">
            <a:avLst/>
          </a:prstGeom>
          <a:ln>
            <a:noFill/>
          </a:ln>
        </p:spPr>
      </p:pic>
      <p:sp>
        <p:nvSpPr>
          <p:cNvPr id="22" name="CustomShape 3">
            <a:extLst>
              <a:ext uri="{FF2B5EF4-FFF2-40B4-BE49-F238E27FC236}">
                <a16:creationId xmlns:a16="http://schemas.microsoft.com/office/drawing/2014/main" xmlns="" id="{DE9530FC-F5AC-48E3-BEBB-44BEEF6AF690}"/>
              </a:ext>
            </a:extLst>
          </p:cNvPr>
          <p:cNvSpPr/>
          <p:nvPr/>
        </p:nvSpPr>
        <p:spPr>
          <a:xfrm>
            <a:off x="3269028" y="5051741"/>
            <a:ext cx="791280" cy="287280"/>
          </a:xfrm>
          <a:custGeom>
            <a:avLst/>
            <a:gdLst/>
            <a:ahLst/>
            <a:cxnLst/>
            <a:rect l="l" t="t" r="r" b="b"/>
            <a:pathLst>
              <a:path w="2202" h="802">
                <a:moveTo>
                  <a:pt x="0" y="200"/>
                </a:moveTo>
                <a:lnTo>
                  <a:pt x="1650" y="200"/>
                </a:lnTo>
                <a:lnTo>
                  <a:pt x="1650" y="0"/>
                </a:lnTo>
                <a:lnTo>
                  <a:pt x="2201" y="400"/>
                </a:lnTo>
                <a:lnTo>
                  <a:pt x="1650" y="801"/>
                </a:lnTo>
                <a:lnTo>
                  <a:pt x="1650" y="600"/>
                </a:lnTo>
                <a:lnTo>
                  <a:pt x="0" y="600"/>
                </a:lnTo>
                <a:lnTo>
                  <a:pt x="0" y="200"/>
                </a:lnTo>
              </a:path>
            </a:pathLst>
          </a:custGeom>
          <a:solidFill>
            <a:srgbClr val="729FCF"/>
          </a:solidFill>
          <a:ln>
            <a:solidFill>
              <a:srgbClr val="3465A4"/>
            </a:solidFill>
          </a:ln>
          <a:effectLst/>
        </p:spPr>
      </p:sp>
      <p:sp>
        <p:nvSpPr>
          <p:cNvPr id="23" name="CustomShape 4">
            <a:extLst>
              <a:ext uri="{FF2B5EF4-FFF2-40B4-BE49-F238E27FC236}">
                <a16:creationId xmlns:a16="http://schemas.microsoft.com/office/drawing/2014/main" xmlns="" id="{54DB1D0D-B7F0-4748-A47C-F9A5E269E963}"/>
              </a:ext>
            </a:extLst>
          </p:cNvPr>
          <p:cNvSpPr/>
          <p:nvPr/>
        </p:nvSpPr>
        <p:spPr>
          <a:xfrm>
            <a:off x="5255884" y="5043926"/>
            <a:ext cx="791280" cy="287280"/>
          </a:xfrm>
          <a:custGeom>
            <a:avLst/>
            <a:gdLst/>
            <a:ahLst/>
            <a:cxnLst/>
            <a:rect l="l" t="t" r="r" b="b"/>
            <a:pathLst>
              <a:path w="2202" h="802">
                <a:moveTo>
                  <a:pt x="0" y="200"/>
                </a:moveTo>
                <a:lnTo>
                  <a:pt x="1650" y="200"/>
                </a:lnTo>
                <a:lnTo>
                  <a:pt x="1650" y="0"/>
                </a:lnTo>
                <a:lnTo>
                  <a:pt x="2201" y="400"/>
                </a:lnTo>
                <a:lnTo>
                  <a:pt x="1650" y="801"/>
                </a:lnTo>
                <a:lnTo>
                  <a:pt x="1650" y="600"/>
                </a:lnTo>
                <a:lnTo>
                  <a:pt x="0" y="600"/>
                </a:lnTo>
                <a:lnTo>
                  <a:pt x="0" y="200"/>
                </a:lnTo>
              </a:path>
            </a:pathLst>
          </a:custGeom>
          <a:solidFill>
            <a:srgbClr val="729FCF"/>
          </a:solidFill>
          <a:ln>
            <a:solidFill>
              <a:srgbClr val="3465A4"/>
            </a:solidFill>
          </a:ln>
          <a:effectLst/>
        </p:spPr>
      </p:sp>
      <p:sp>
        <p:nvSpPr>
          <p:cNvPr id="24" name="CustomShape 5">
            <a:extLst>
              <a:ext uri="{FF2B5EF4-FFF2-40B4-BE49-F238E27FC236}">
                <a16:creationId xmlns:a16="http://schemas.microsoft.com/office/drawing/2014/main" xmlns="" id="{43E603CE-6C0C-4F22-868B-E522D7BB24A9}"/>
              </a:ext>
            </a:extLst>
          </p:cNvPr>
          <p:cNvSpPr/>
          <p:nvPr/>
        </p:nvSpPr>
        <p:spPr>
          <a:xfrm>
            <a:off x="6077002" y="4977734"/>
            <a:ext cx="1367280" cy="363960"/>
          </a:xfrm>
          <a:prstGeom prst="rect">
            <a:avLst/>
          </a:prstGeom>
          <a:noFill/>
          <a:ln>
            <a:solidFill>
              <a:srgbClr val="000000"/>
            </a:solidFill>
          </a:ln>
          <a:effectLst/>
        </p:spPr>
        <p:txBody>
          <a:bodyPr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1" normalizeH="0" baseline="0" noProof="0" dirty="0">
                <a:ln>
                  <a:noFill/>
                </a:ln>
                <a:solidFill>
                  <a:srgbClr val="000000"/>
                </a:solidFill>
                <a:effectLst/>
                <a:uLnTx/>
                <a:uFillTx/>
                <a:latin typeface="Arial"/>
                <a:ea typeface="DejaVu Sans"/>
                <a:cs typeface="+mn-cs"/>
              </a:rPr>
              <a:t>“Tulip”</a:t>
            </a:r>
            <a:endParaRPr kumimoji="0" lang="en-IN" sz="1800" b="0" i="0" u="none" strike="noStrike" kern="0" cap="none" spc="-1" normalizeH="0" baseline="0" noProof="0" dirty="0">
              <a:ln>
                <a:noFill/>
              </a:ln>
              <a:solidFill>
                <a:srgbClr val="263147"/>
              </a:solidFill>
              <a:effectLst/>
              <a:uLnTx/>
              <a:uFillTx/>
              <a:latin typeface="Arial"/>
              <a:ea typeface="+mn-ea"/>
              <a:cs typeface="+mn-cs"/>
            </a:endParaRPr>
          </a:p>
        </p:txBody>
      </p:sp>
      <p:sp>
        <p:nvSpPr>
          <p:cNvPr id="25" name="CustomShape 6">
            <a:extLst>
              <a:ext uri="{FF2B5EF4-FFF2-40B4-BE49-F238E27FC236}">
                <a16:creationId xmlns:a16="http://schemas.microsoft.com/office/drawing/2014/main" xmlns="" id="{54FFA471-BCA7-454D-8C1E-554376ECED1E}"/>
              </a:ext>
            </a:extLst>
          </p:cNvPr>
          <p:cNvSpPr/>
          <p:nvPr/>
        </p:nvSpPr>
        <p:spPr>
          <a:xfrm>
            <a:off x="3469860" y="5574420"/>
            <a:ext cx="2375280" cy="302760"/>
          </a:xfrm>
          <a:prstGeom prst="rect">
            <a:avLst/>
          </a:prstGeom>
          <a:noFill/>
          <a:ln>
            <a:noFill/>
          </a:ln>
          <a:effectLst/>
        </p:spPr>
        <p:txBody>
          <a:bodyPr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1" normalizeH="0" baseline="0" noProof="0" dirty="0">
                <a:ln>
                  <a:noFill/>
                </a:ln>
                <a:solidFill>
                  <a:srgbClr val="000000"/>
                </a:solidFill>
                <a:effectLst/>
                <a:uLnTx/>
                <a:uFillTx/>
                <a:latin typeface="Arial"/>
                <a:ea typeface="DejaVu Sans"/>
                <a:cs typeface="+mn-cs"/>
              </a:rPr>
              <a:t>Image Classification Model</a:t>
            </a:r>
            <a:endParaRPr kumimoji="0" lang="en-IN" sz="1400" b="0" i="0" u="none" strike="noStrike" kern="0" cap="none" spc="-1" normalizeH="0" baseline="0" noProof="0" dirty="0">
              <a:ln>
                <a:noFill/>
              </a:ln>
              <a:solidFill>
                <a:srgbClr val="263147"/>
              </a:solidFill>
              <a:effectLst/>
              <a:uLnTx/>
              <a:uFillTx/>
              <a:latin typeface="Arial"/>
              <a:ea typeface="+mn-ea"/>
              <a:cs typeface="+mn-cs"/>
            </a:endParaRPr>
          </a:p>
        </p:txBody>
      </p:sp>
      <p:sp>
        <p:nvSpPr>
          <p:cNvPr id="26" name="CustomShape 10">
            <a:extLst>
              <a:ext uri="{FF2B5EF4-FFF2-40B4-BE49-F238E27FC236}">
                <a16:creationId xmlns:a16="http://schemas.microsoft.com/office/drawing/2014/main" xmlns="" id="{30836B72-E124-4560-BF11-E9CE26F3D004}"/>
              </a:ext>
            </a:extLst>
          </p:cNvPr>
          <p:cNvSpPr/>
          <p:nvPr/>
        </p:nvSpPr>
        <p:spPr>
          <a:xfrm>
            <a:off x="4188860" y="4566553"/>
            <a:ext cx="1055880" cy="272160"/>
          </a:xfrm>
          <a:prstGeom prst="rect">
            <a:avLst/>
          </a:prstGeom>
          <a:noFill/>
          <a:ln>
            <a:noFill/>
          </a:ln>
          <a:effectLst/>
        </p:spPr>
        <p:txBody>
          <a:bodyPr lIns="90000" tIns="45000" rIns="90000" bIns="4500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000000"/>
                </a:solidFill>
                <a:effectLst/>
                <a:uLnTx/>
                <a:uFillTx/>
                <a:latin typeface="Arial"/>
                <a:ea typeface="DejaVu Sans"/>
                <a:cs typeface="+mn-cs"/>
              </a:rPr>
              <a:t>Re Trained</a:t>
            </a:r>
            <a:endParaRPr kumimoji="0" lang="en-IN" sz="1200" b="0" i="0" u="none" strike="noStrike" kern="0" cap="none" spc="-1" normalizeH="0" baseline="0" noProof="0" dirty="0">
              <a:ln>
                <a:noFill/>
              </a:ln>
              <a:solidFill>
                <a:srgbClr val="263147"/>
              </a:solidFill>
              <a:effectLst/>
              <a:uLnTx/>
              <a:uFillTx/>
              <a:latin typeface="Arial"/>
              <a:ea typeface="+mn-ea"/>
              <a:cs typeface="+mn-cs"/>
            </a:endParaRPr>
          </a:p>
        </p:txBody>
      </p:sp>
      <p:sp>
        <p:nvSpPr>
          <p:cNvPr id="27" name="Flowchart: Direct Access Storage 26">
            <a:extLst>
              <a:ext uri="{FF2B5EF4-FFF2-40B4-BE49-F238E27FC236}">
                <a16:creationId xmlns:a16="http://schemas.microsoft.com/office/drawing/2014/main" xmlns="" id="{022D895D-ED65-4DAA-A263-D573DEA4A59C}"/>
              </a:ext>
            </a:extLst>
          </p:cNvPr>
          <p:cNvSpPr/>
          <p:nvPr/>
        </p:nvSpPr>
        <p:spPr>
          <a:xfrm rot="16200000">
            <a:off x="4202939" y="4860175"/>
            <a:ext cx="827493" cy="702645"/>
          </a:xfrm>
          <a:prstGeom prst="flowChartMagneticDrum">
            <a:avLst/>
          </a:prstGeom>
          <a:solidFill>
            <a:srgbClr val="FFBC1D"/>
          </a:solidFill>
          <a:ln w="25400" cap="flat" cmpd="sng" algn="ctr">
            <a:solidFill>
              <a:srgbClr val="FFBC1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xmlns="" id="{8A774E4A-A63B-4FFC-809E-5F7FEEC09485}"/>
              </a:ext>
            </a:extLst>
          </p:cNvPr>
          <p:cNvSpPr/>
          <p:nvPr/>
        </p:nvSpPr>
        <p:spPr>
          <a:xfrm>
            <a:off x="7565740" y="4261682"/>
            <a:ext cx="2264209" cy="2139047"/>
          </a:xfrm>
          <a:prstGeom prst="rect">
            <a:avLst/>
          </a:prstGeom>
        </p:spPr>
        <p:txBody>
          <a:bodyPr wrap="square">
            <a:spAutoFit/>
          </a:bodyPr>
          <a:lstStyle/>
          <a:p>
            <a:pPr>
              <a:spcBef>
                <a:spcPts val="283"/>
              </a:spcBef>
              <a:spcAft>
                <a:spcPts val="283"/>
              </a:spcAft>
            </a:pPr>
            <a:r>
              <a:rPr lang="en-IN" sz="1200" spc="-1" dirty="0">
                <a:solidFill>
                  <a:srgbClr val="000000"/>
                </a:solidFill>
                <a:latin typeface="Arial"/>
              </a:rPr>
              <a:t>SAP Leonardo has many retrain-able services like </a:t>
            </a:r>
            <a:endParaRPr lang="en-IN" sz="1200" spc="-1" dirty="0">
              <a:solidFill>
                <a:srgbClr val="263147"/>
              </a:solidFill>
              <a:latin typeface="Arial"/>
            </a:endParaRPr>
          </a:p>
          <a:p>
            <a:pPr>
              <a:spcBef>
                <a:spcPts val="283"/>
              </a:spcBef>
              <a:spcAft>
                <a:spcPts val="283"/>
              </a:spcAft>
            </a:pPr>
            <a:endParaRPr lang="en-IN" sz="1200" spc="-1" dirty="0">
              <a:solidFill>
                <a:srgbClr val="263147"/>
              </a:solidFill>
              <a:latin typeface="Arial"/>
            </a:endParaRPr>
          </a:p>
          <a:p>
            <a:pPr marL="216000" indent="-215280">
              <a:spcBef>
                <a:spcPts val="283"/>
              </a:spcBef>
              <a:spcAft>
                <a:spcPts val="283"/>
              </a:spcAft>
              <a:buClr>
                <a:srgbClr val="000000"/>
              </a:buClr>
              <a:buSzPct val="45000"/>
              <a:buFont typeface="Wingdings" charset="2"/>
              <a:buChar char=""/>
            </a:pPr>
            <a:r>
              <a:rPr lang="en-IN" sz="1200" spc="-1" dirty="0">
                <a:solidFill>
                  <a:srgbClr val="000000"/>
                </a:solidFill>
                <a:latin typeface="Arial"/>
                <a:ea typeface="Droid Sans Fallback"/>
              </a:rPr>
              <a:t>Image-Classification </a:t>
            </a:r>
            <a:endParaRPr lang="en-IN" sz="1200" spc="-1" dirty="0">
              <a:solidFill>
                <a:srgbClr val="263147"/>
              </a:solidFill>
              <a:latin typeface="Arial"/>
            </a:endParaRPr>
          </a:p>
          <a:p>
            <a:pPr marL="216000" indent="-215280">
              <a:spcBef>
                <a:spcPts val="283"/>
              </a:spcBef>
              <a:spcAft>
                <a:spcPts val="283"/>
              </a:spcAft>
              <a:buClr>
                <a:srgbClr val="000000"/>
              </a:buClr>
              <a:buSzPct val="45000"/>
              <a:buFont typeface="Wingdings" charset="2"/>
              <a:buChar char=""/>
            </a:pPr>
            <a:r>
              <a:rPr lang="en-IN" sz="1200" spc="-1" dirty="0">
                <a:solidFill>
                  <a:srgbClr val="000000"/>
                </a:solidFill>
                <a:latin typeface="Arial"/>
                <a:ea typeface="Droid Sans Fallback"/>
              </a:rPr>
              <a:t>Text-Feature Extraction</a:t>
            </a:r>
            <a:endParaRPr lang="en-IN" sz="1200" spc="-1" dirty="0">
              <a:solidFill>
                <a:srgbClr val="263147"/>
              </a:solidFill>
              <a:latin typeface="Arial"/>
            </a:endParaRPr>
          </a:p>
          <a:p>
            <a:pPr marL="216000" indent="-215280">
              <a:spcBef>
                <a:spcPts val="283"/>
              </a:spcBef>
              <a:spcAft>
                <a:spcPts val="283"/>
              </a:spcAft>
              <a:buClr>
                <a:srgbClr val="000000"/>
              </a:buClr>
              <a:buSzPct val="45000"/>
              <a:buFont typeface="Wingdings" charset="2"/>
              <a:buChar char=""/>
            </a:pPr>
            <a:r>
              <a:rPr lang="en-IN" sz="1200" spc="-1" dirty="0">
                <a:solidFill>
                  <a:srgbClr val="000000"/>
                </a:solidFill>
                <a:latin typeface="Arial"/>
                <a:ea typeface="Droid Sans Fallback"/>
              </a:rPr>
              <a:t>Text-Classification</a:t>
            </a:r>
            <a:endParaRPr lang="en-IN" sz="1200" spc="-1" dirty="0">
              <a:solidFill>
                <a:srgbClr val="263147"/>
              </a:solidFill>
              <a:latin typeface="Arial"/>
            </a:endParaRPr>
          </a:p>
          <a:p>
            <a:pPr>
              <a:spcBef>
                <a:spcPts val="283"/>
              </a:spcBef>
              <a:spcAft>
                <a:spcPts val="283"/>
              </a:spcAft>
            </a:pPr>
            <a:r>
              <a:rPr lang="en-IN" sz="1200" spc="-1" dirty="0">
                <a:solidFill>
                  <a:srgbClr val="000000"/>
                </a:solidFill>
                <a:latin typeface="Arial"/>
                <a:ea typeface="Droid Sans Fallback"/>
              </a:rPr>
              <a:t>SAP Leonardo ML foundation has separate API URLs for retraining.</a:t>
            </a:r>
            <a:endParaRPr lang="en-IN" sz="1200" spc="-1" dirty="0">
              <a:solidFill>
                <a:srgbClr val="263147"/>
              </a:solidFill>
              <a:latin typeface="Arial"/>
            </a:endParaRPr>
          </a:p>
        </p:txBody>
      </p:sp>
      <p:sp>
        <p:nvSpPr>
          <p:cNvPr id="29" name="CustomShape 1">
            <a:extLst>
              <a:ext uri="{FF2B5EF4-FFF2-40B4-BE49-F238E27FC236}">
                <a16:creationId xmlns:a16="http://schemas.microsoft.com/office/drawing/2014/main" xmlns="" id="{A15552B6-64B1-4850-A25F-965CB106E2B1}"/>
              </a:ext>
            </a:extLst>
          </p:cNvPr>
          <p:cNvSpPr/>
          <p:nvPr/>
        </p:nvSpPr>
        <p:spPr>
          <a:xfrm>
            <a:off x="19800" y="67680"/>
            <a:ext cx="9275400" cy="864000"/>
          </a:xfrm>
          <a:prstGeom prst="rect">
            <a:avLst/>
          </a:prstGeom>
          <a:noFill/>
          <a:ln>
            <a:noFill/>
          </a:ln>
          <a:effectLst/>
        </p:spPr>
        <p:txBody>
          <a:bodyPr lIns="0" tIns="0" rIns="0" bIns="0">
            <a:norm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sz="1800" b="0" i="0" u="none" strike="noStrike" kern="0" cap="none" spc="0" normalizeH="0" baseline="0" noProof="0" dirty="0">
                <a:ln>
                  <a:noFill/>
                </a:ln>
                <a:solidFill>
                  <a:srgbClr val="263147"/>
                </a:solidFill>
                <a:effectLst/>
                <a:uLnTx/>
                <a:uFillTx/>
                <a:latin typeface="Arial"/>
                <a:ea typeface="+mn-ea"/>
                <a:cs typeface="+mn-cs"/>
              </a:rPr>
              <a:t/>
            </a:r>
            <a:br>
              <a:rPr kumimoji="0" sz="1800" b="0" i="0" u="none" strike="noStrike" kern="0" cap="none" spc="0" normalizeH="0" baseline="0" noProof="0" dirty="0">
                <a:ln>
                  <a:noFill/>
                </a:ln>
                <a:solidFill>
                  <a:srgbClr val="263147"/>
                </a:solidFill>
                <a:effectLst/>
                <a:uLnTx/>
                <a:uFillTx/>
                <a:latin typeface="Arial"/>
                <a:ea typeface="+mn-ea"/>
                <a:cs typeface="+mn-cs"/>
              </a:rPr>
            </a:br>
            <a:r>
              <a:rPr kumimoji="0" lang="en-IN" sz="2600" b="1" i="0" u="none" strike="noStrike" kern="0" cap="none" spc="-1" normalizeH="0" baseline="0" noProof="0" dirty="0">
                <a:ln>
                  <a:noFill/>
                </a:ln>
                <a:solidFill>
                  <a:srgbClr val="0070AD"/>
                </a:solidFill>
                <a:effectLst/>
                <a:uLnTx/>
                <a:uFillTx/>
                <a:latin typeface="Arial"/>
                <a:ea typeface="Verdana"/>
                <a:cs typeface="+mn-cs"/>
              </a:rPr>
              <a:t>    SAP Leonardo ML Foundation - Retraining</a:t>
            </a:r>
            <a:endParaRPr kumimoji="0" lang="en-IN" sz="2600" b="0" i="0" u="none" strike="noStrike" kern="0" cap="none" spc="-1" normalizeH="0" baseline="0" noProof="0" dirty="0">
              <a:ln>
                <a:noFill/>
              </a:ln>
              <a:solidFill>
                <a:srgbClr val="263147"/>
              </a:solidFill>
              <a:effectLst/>
              <a:uLnTx/>
              <a:uFillTx/>
              <a:latin typeface="Arial"/>
              <a:ea typeface="+mn-ea"/>
              <a:cs typeface="+mn-cs"/>
            </a:endParaRPr>
          </a:p>
        </p:txBody>
      </p:sp>
    </p:spTree>
    <p:extLst>
      <p:ext uri="{BB962C8B-B14F-4D97-AF65-F5344CB8AC3E}">
        <p14:creationId xmlns:p14="http://schemas.microsoft.com/office/powerpoint/2010/main" val="2720672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xmlns="" id="{832339B4-DE4E-4754-8D77-0C65648F060D}"/>
              </a:ext>
            </a:extLst>
          </p:cNvPr>
          <p:cNvSpPr/>
          <p:nvPr/>
        </p:nvSpPr>
        <p:spPr>
          <a:xfrm>
            <a:off x="228600" y="228600"/>
            <a:ext cx="9275400" cy="464760"/>
          </a:xfrm>
          <a:prstGeom prst="rect">
            <a:avLst/>
          </a:prstGeom>
          <a:noFill/>
          <a:ln>
            <a:noFill/>
          </a:ln>
          <a:effectLst/>
        </p:spPr>
        <p:txBody>
          <a:bodyPr lIns="0" tIns="0" rIns="0" bIns="0">
            <a:norm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IN" sz="2600" b="1" i="0" u="none" strike="noStrike" kern="0" cap="none" spc="-1" normalizeH="0" baseline="0" noProof="0" dirty="0">
                <a:ln>
                  <a:noFill/>
                </a:ln>
                <a:solidFill>
                  <a:srgbClr val="0070AD"/>
                </a:solidFill>
                <a:effectLst/>
                <a:uLnTx/>
                <a:uFillTx/>
                <a:latin typeface="Arial"/>
                <a:ea typeface="Verdana"/>
                <a:cs typeface="+mn-cs"/>
              </a:rPr>
              <a:t>SAP Leonardo ML Foundation - BYOM</a:t>
            </a:r>
            <a:endParaRPr kumimoji="0" lang="en-IN" sz="2600" b="0" i="0" u="none" strike="noStrike" kern="0" cap="none" spc="-1" normalizeH="0" baseline="0" noProof="0" dirty="0">
              <a:ln>
                <a:noFill/>
              </a:ln>
              <a:solidFill>
                <a:srgbClr val="263147"/>
              </a:solidFill>
              <a:effectLst/>
              <a:uLnTx/>
              <a:uFillTx/>
              <a:latin typeface="Arial"/>
              <a:ea typeface="+mn-ea"/>
              <a:cs typeface="+mn-cs"/>
            </a:endParaRPr>
          </a:p>
        </p:txBody>
      </p:sp>
      <p:sp>
        <p:nvSpPr>
          <p:cNvPr id="8" name="TextShape 2">
            <a:extLst>
              <a:ext uri="{FF2B5EF4-FFF2-40B4-BE49-F238E27FC236}">
                <a16:creationId xmlns:a16="http://schemas.microsoft.com/office/drawing/2014/main" xmlns="" id="{87D7035F-32D4-4E5E-8B6D-88D1448BAC58}"/>
              </a:ext>
            </a:extLst>
          </p:cNvPr>
          <p:cNvSpPr txBox="1"/>
          <p:nvPr/>
        </p:nvSpPr>
        <p:spPr>
          <a:xfrm>
            <a:off x="626640" y="1184524"/>
            <a:ext cx="9216000" cy="2029871"/>
          </a:xfrm>
          <a:prstGeom prst="rect">
            <a:avLst/>
          </a:prstGeom>
          <a:noFill/>
          <a:ln>
            <a:noFill/>
          </a:ln>
        </p:spPr>
        <p:txBody>
          <a:bodyPr lIns="90000" tIns="45000" rIns="90000" bIns="45000">
            <a:spAutoFit/>
          </a:bodyPr>
          <a:lstStyle/>
          <a:p>
            <a:pPr>
              <a:spcBef>
                <a:spcPts val="567"/>
              </a:spcBef>
              <a:spcAft>
                <a:spcPts val="567"/>
              </a:spcAft>
            </a:pPr>
            <a:r>
              <a:rPr lang="en-IN" sz="1600" spc="-1" dirty="0">
                <a:solidFill>
                  <a:srgbClr val="263147"/>
                </a:solidFill>
                <a:ea typeface="Verdana" panose="020B0604030504040204" pitchFamily="34" charset="0"/>
                <a:cs typeface="Verdana" panose="020B0604030504040204" pitchFamily="34" charset="0"/>
              </a:rPr>
              <a:t>In addition to the pre-built services and APIs, ML Foundation also supports deployment of external models through the concept of “Bring Your Own Model(BYOM)” and create inference on top of the model.</a:t>
            </a:r>
          </a:p>
          <a:p>
            <a:pPr marL="216000" indent="-216000">
              <a:spcBef>
                <a:spcPts val="567"/>
              </a:spcBef>
              <a:spcAft>
                <a:spcPts val="567"/>
              </a:spcAft>
              <a:buClr>
                <a:srgbClr val="000000"/>
              </a:buClr>
              <a:buSzPct val="45000"/>
              <a:buFont typeface="Wingdings" charset="2"/>
              <a:buChar char=""/>
            </a:pPr>
            <a:r>
              <a:rPr lang="en-IN" sz="1600" spc="-1" dirty="0">
                <a:solidFill>
                  <a:srgbClr val="263147"/>
                </a:solidFill>
                <a:ea typeface="Verdana" panose="020B0604030504040204" pitchFamily="34" charset="0"/>
                <a:cs typeface="Verdana" panose="020B0604030504040204" pitchFamily="34" charset="0"/>
              </a:rPr>
              <a:t>SAP Leonardo currently supports Tensorflow models, </a:t>
            </a:r>
            <a:r>
              <a:rPr lang="en-IN" sz="1600" spc="-1" dirty="0" err="1">
                <a:solidFill>
                  <a:srgbClr val="263147"/>
                </a:solidFill>
                <a:ea typeface="Verdana" panose="020B0604030504040204" pitchFamily="34" charset="0"/>
                <a:cs typeface="Verdana" panose="020B0604030504040204" pitchFamily="34" charset="0"/>
              </a:rPr>
              <a:t>Scikit</a:t>
            </a:r>
            <a:r>
              <a:rPr lang="en-IN" sz="1600" spc="-1" dirty="0">
                <a:solidFill>
                  <a:srgbClr val="263147"/>
                </a:solidFill>
                <a:ea typeface="Verdana" panose="020B0604030504040204" pitchFamily="34" charset="0"/>
                <a:cs typeface="Verdana" panose="020B0604030504040204" pitchFamily="34" charset="0"/>
              </a:rPr>
              <a:t> and R models.</a:t>
            </a:r>
          </a:p>
          <a:p>
            <a:pPr marL="216000" indent="-216000">
              <a:spcBef>
                <a:spcPts val="567"/>
              </a:spcBef>
              <a:spcAft>
                <a:spcPts val="567"/>
              </a:spcAft>
              <a:buClr>
                <a:srgbClr val="000000"/>
              </a:buClr>
              <a:buSzPct val="45000"/>
              <a:buFont typeface="Wingdings" charset="2"/>
              <a:buChar char=""/>
            </a:pPr>
            <a:r>
              <a:rPr lang="en-IN" sz="1600" spc="-1" dirty="0">
                <a:solidFill>
                  <a:srgbClr val="263147"/>
                </a:solidFill>
                <a:ea typeface="Verdana" panose="020B0604030504040204" pitchFamily="34" charset="0"/>
                <a:cs typeface="Verdana" panose="020B0604030504040204" pitchFamily="34" charset="0"/>
              </a:rPr>
              <a:t>Supported versions of Tensorflow are - 1.3, 1.7, 1.8, and 1.11</a:t>
            </a:r>
          </a:p>
          <a:p>
            <a:pPr marL="216000" indent="-216000">
              <a:spcBef>
                <a:spcPts val="567"/>
              </a:spcBef>
              <a:spcAft>
                <a:spcPts val="567"/>
              </a:spcAft>
              <a:buClr>
                <a:srgbClr val="000000"/>
              </a:buClr>
              <a:buSzPct val="45000"/>
              <a:buFont typeface="Wingdings" charset="2"/>
              <a:buChar char=""/>
            </a:pPr>
            <a:r>
              <a:rPr lang="en-IN" sz="1600" spc="-1" dirty="0">
                <a:solidFill>
                  <a:srgbClr val="263147"/>
                </a:solidFill>
                <a:ea typeface="Verdana" panose="020B0604030504040204" pitchFamily="34" charset="0"/>
                <a:cs typeface="Verdana" panose="020B0604030504040204" pitchFamily="34" charset="0"/>
              </a:rPr>
              <a:t>We need a model in a ‘</a:t>
            </a:r>
            <a:r>
              <a:rPr lang="en-IN" sz="1600" spc="-1" dirty="0" err="1">
                <a:solidFill>
                  <a:srgbClr val="263147"/>
                </a:solidFill>
                <a:ea typeface="Verdana" panose="020B0604030504040204" pitchFamily="34" charset="0"/>
                <a:cs typeface="Verdana" panose="020B0604030504040204" pitchFamily="34" charset="0"/>
              </a:rPr>
              <a:t>saved_model</a:t>
            </a:r>
            <a:r>
              <a:rPr lang="en-IN" sz="1600" spc="-1" dirty="0">
                <a:solidFill>
                  <a:srgbClr val="263147"/>
                </a:solidFill>
                <a:ea typeface="Verdana" panose="020B0604030504040204" pitchFamily="34" charset="0"/>
                <a:cs typeface="Verdana" panose="020B0604030504040204" pitchFamily="34" charset="0"/>
              </a:rPr>
              <a:t>’ or ‘.pb’ format</a:t>
            </a:r>
          </a:p>
        </p:txBody>
      </p:sp>
      <p:sp>
        <p:nvSpPr>
          <p:cNvPr id="9" name="CustomShape 3">
            <a:extLst>
              <a:ext uri="{FF2B5EF4-FFF2-40B4-BE49-F238E27FC236}">
                <a16:creationId xmlns:a16="http://schemas.microsoft.com/office/drawing/2014/main" xmlns="" id="{B5E18B8B-2C51-435D-8486-59FF7DB697E8}"/>
              </a:ext>
            </a:extLst>
          </p:cNvPr>
          <p:cNvSpPr/>
          <p:nvPr/>
        </p:nvSpPr>
        <p:spPr>
          <a:xfrm>
            <a:off x="216000" y="4392000"/>
            <a:ext cx="1661821" cy="942000"/>
          </a:xfrm>
          <a:prstGeom prst="rect">
            <a:avLst/>
          </a:prstGeom>
          <a:solidFill>
            <a:srgbClr val="729FCF"/>
          </a:solidFill>
          <a:ln>
            <a:solidFill>
              <a:srgbClr val="3465A4"/>
            </a:solidFill>
          </a:ln>
          <a:effectLst/>
        </p:spPr>
        <p:txBody>
          <a:bodyPr wrap="none" lIns="90000" tIns="45000" rIns="90000" bIns="45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Upload/Import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the saved model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to cloud foundry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using CLI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or Swagger</a:t>
            </a:r>
          </a:p>
        </p:txBody>
      </p:sp>
      <p:sp>
        <p:nvSpPr>
          <p:cNvPr id="10" name="CustomShape 5">
            <a:extLst>
              <a:ext uri="{FF2B5EF4-FFF2-40B4-BE49-F238E27FC236}">
                <a16:creationId xmlns:a16="http://schemas.microsoft.com/office/drawing/2014/main" xmlns="" id="{64D1C73E-EAD4-49B7-BE2A-0403D24DB830}"/>
              </a:ext>
            </a:extLst>
          </p:cNvPr>
          <p:cNvSpPr/>
          <p:nvPr/>
        </p:nvSpPr>
        <p:spPr>
          <a:xfrm>
            <a:off x="4029664" y="4392000"/>
            <a:ext cx="1661821" cy="942000"/>
          </a:xfrm>
          <a:prstGeom prst="rect">
            <a:avLst/>
          </a:prstGeom>
          <a:solidFill>
            <a:srgbClr val="729FCF"/>
          </a:solidFill>
          <a:ln>
            <a:solidFill>
              <a:srgbClr val="3465A4"/>
            </a:solidFill>
          </a:ln>
          <a:effectLst/>
        </p:spPr>
        <p:txBody>
          <a:bodyPr wrap="none" lIns="90000" tIns="45000" rIns="90000" bIns="45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a:ln>
                  <a:noFill/>
                </a:ln>
                <a:solidFill>
                  <a:srgbClr val="263147"/>
                </a:solidFill>
                <a:effectLst/>
                <a:uLnTx/>
                <a:uFillTx/>
                <a:latin typeface="Arial"/>
                <a:ea typeface="+mn-ea"/>
                <a:cs typeface="+mn-cs"/>
              </a:rPr>
              <a:t>Create a python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a:ln>
                  <a:noFill/>
                </a:ln>
                <a:solidFill>
                  <a:srgbClr val="263147"/>
                </a:solidFill>
                <a:effectLst/>
                <a:uLnTx/>
                <a:uFillTx/>
                <a:latin typeface="Arial"/>
                <a:ea typeface="+mn-ea"/>
                <a:cs typeface="+mn-cs"/>
              </a:rPr>
              <a:t>application for inference</a:t>
            </a:r>
          </a:p>
        </p:txBody>
      </p:sp>
      <p:sp>
        <p:nvSpPr>
          <p:cNvPr id="11" name="CustomShape 7">
            <a:extLst>
              <a:ext uri="{FF2B5EF4-FFF2-40B4-BE49-F238E27FC236}">
                <a16:creationId xmlns:a16="http://schemas.microsoft.com/office/drawing/2014/main" xmlns="" id="{FE1B8194-98C8-4E70-8D6D-A5E5CEA305F8}"/>
              </a:ext>
            </a:extLst>
          </p:cNvPr>
          <p:cNvSpPr/>
          <p:nvPr/>
        </p:nvSpPr>
        <p:spPr>
          <a:xfrm>
            <a:off x="6024865" y="4384000"/>
            <a:ext cx="1661821" cy="942000"/>
          </a:xfrm>
          <a:prstGeom prst="rect">
            <a:avLst/>
          </a:prstGeom>
          <a:solidFill>
            <a:srgbClr val="729FCF"/>
          </a:solidFill>
          <a:ln>
            <a:solidFill>
              <a:srgbClr val="3465A4"/>
            </a:solidFill>
          </a:ln>
          <a:effectLst/>
        </p:spPr>
        <p:txBody>
          <a:bodyPr wrap="none" lIns="90000" tIns="45000" rIns="90000" bIns="45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Push the Application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200" b="0" i="0" u="none" strike="noStrike" kern="0" cap="none" spc="-1" normalizeH="0" baseline="0" noProof="0" dirty="0">
                <a:ln>
                  <a:noFill/>
                </a:ln>
                <a:solidFill>
                  <a:srgbClr val="263147"/>
                </a:solidFill>
                <a:effectLst/>
                <a:uLnTx/>
                <a:uFillTx/>
                <a:latin typeface="Arial"/>
                <a:ea typeface="+mn-ea"/>
                <a:cs typeface="+mn-cs"/>
              </a:rPr>
              <a:t>To cloud foundry</a:t>
            </a:r>
          </a:p>
        </p:txBody>
      </p:sp>
      <p:sp>
        <p:nvSpPr>
          <p:cNvPr id="12" name="CustomShape 9">
            <a:extLst>
              <a:ext uri="{FF2B5EF4-FFF2-40B4-BE49-F238E27FC236}">
                <a16:creationId xmlns:a16="http://schemas.microsoft.com/office/drawing/2014/main" xmlns="" id="{AB339F3D-6F17-4147-A2EF-93082EE94C27}"/>
              </a:ext>
            </a:extLst>
          </p:cNvPr>
          <p:cNvSpPr/>
          <p:nvPr/>
        </p:nvSpPr>
        <p:spPr>
          <a:xfrm>
            <a:off x="8040480" y="4376000"/>
            <a:ext cx="1802160" cy="950000"/>
          </a:xfrm>
          <a:prstGeom prst="rect">
            <a:avLst/>
          </a:prstGeom>
          <a:solidFill>
            <a:srgbClr val="729FCF"/>
          </a:solidFill>
          <a:ln>
            <a:solidFill>
              <a:srgbClr val="3465A4"/>
            </a:solidFill>
          </a:ln>
          <a:effectLst/>
        </p:spPr>
        <p:txBody>
          <a:bodyPr wrap="none" lIns="90000" tIns="45000" rIns="90000" bIns="45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1" normalizeH="0" baseline="0" noProof="0" dirty="0">
              <a:ln>
                <a:noFill/>
              </a:ln>
              <a:solidFill>
                <a:srgbClr val="263147"/>
              </a:solidFill>
              <a:effectLst/>
              <a:uLnTx/>
              <a:uFillTx/>
              <a:latin typeface="Arial"/>
              <a:ea typeface="+mn-ea"/>
              <a:cs typeface="+mn-cs"/>
            </a:endParaRPr>
          </a:p>
        </p:txBody>
      </p:sp>
      <p:pic>
        <p:nvPicPr>
          <p:cNvPr id="13" name="Picture 12">
            <a:extLst>
              <a:ext uri="{FF2B5EF4-FFF2-40B4-BE49-F238E27FC236}">
                <a16:creationId xmlns:a16="http://schemas.microsoft.com/office/drawing/2014/main" xmlns="" id="{796C3C95-4CC7-4F90-BC46-772F16818CA1}"/>
              </a:ext>
            </a:extLst>
          </p:cNvPr>
          <p:cNvPicPr/>
          <p:nvPr/>
        </p:nvPicPr>
        <p:blipFill>
          <a:blip r:embed="rId2"/>
          <a:stretch/>
        </p:blipFill>
        <p:spPr>
          <a:xfrm>
            <a:off x="596160" y="5456160"/>
            <a:ext cx="771840" cy="771840"/>
          </a:xfrm>
          <a:prstGeom prst="rect">
            <a:avLst/>
          </a:prstGeom>
          <a:ln>
            <a:noFill/>
          </a:ln>
        </p:spPr>
      </p:pic>
      <p:pic>
        <p:nvPicPr>
          <p:cNvPr id="14" name="Picture 13">
            <a:extLst>
              <a:ext uri="{FF2B5EF4-FFF2-40B4-BE49-F238E27FC236}">
                <a16:creationId xmlns:a16="http://schemas.microsoft.com/office/drawing/2014/main" xmlns="" id="{C913D9C6-509E-4D93-8B80-AD07A8DA3BFF}"/>
              </a:ext>
            </a:extLst>
          </p:cNvPr>
          <p:cNvPicPr/>
          <p:nvPr/>
        </p:nvPicPr>
        <p:blipFill>
          <a:blip r:embed="rId3"/>
          <a:stretch/>
        </p:blipFill>
        <p:spPr>
          <a:xfrm>
            <a:off x="4409733" y="5412838"/>
            <a:ext cx="772920" cy="772920"/>
          </a:xfrm>
          <a:prstGeom prst="rect">
            <a:avLst/>
          </a:prstGeom>
          <a:ln>
            <a:noFill/>
          </a:ln>
        </p:spPr>
      </p:pic>
      <p:pic>
        <p:nvPicPr>
          <p:cNvPr id="15" name="Picture 14">
            <a:extLst>
              <a:ext uri="{FF2B5EF4-FFF2-40B4-BE49-F238E27FC236}">
                <a16:creationId xmlns:a16="http://schemas.microsoft.com/office/drawing/2014/main" xmlns="" id="{434D4CA0-57FF-45F6-ACD1-6B1D708F5795}"/>
              </a:ext>
            </a:extLst>
          </p:cNvPr>
          <p:cNvPicPr/>
          <p:nvPr/>
        </p:nvPicPr>
        <p:blipFill>
          <a:blip r:embed="rId4"/>
          <a:stretch/>
        </p:blipFill>
        <p:spPr>
          <a:xfrm>
            <a:off x="6579295" y="5383935"/>
            <a:ext cx="552960" cy="827640"/>
          </a:xfrm>
          <a:prstGeom prst="rect">
            <a:avLst/>
          </a:prstGeom>
          <a:ln>
            <a:noFill/>
          </a:ln>
        </p:spPr>
      </p:pic>
      <p:pic>
        <p:nvPicPr>
          <p:cNvPr id="16" name="Picture 15">
            <a:extLst>
              <a:ext uri="{FF2B5EF4-FFF2-40B4-BE49-F238E27FC236}">
                <a16:creationId xmlns:a16="http://schemas.microsoft.com/office/drawing/2014/main" xmlns="" id="{C5AC89F9-7C61-4FD3-B626-C5E27622E045}"/>
              </a:ext>
            </a:extLst>
          </p:cNvPr>
          <p:cNvPicPr/>
          <p:nvPr/>
        </p:nvPicPr>
        <p:blipFill>
          <a:blip r:embed="rId5"/>
          <a:stretch/>
        </p:blipFill>
        <p:spPr>
          <a:xfrm>
            <a:off x="8259120" y="5477266"/>
            <a:ext cx="1244880" cy="668520"/>
          </a:xfrm>
          <a:prstGeom prst="rect">
            <a:avLst/>
          </a:prstGeom>
          <a:ln>
            <a:noFill/>
          </a:ln>
        </p:spPr>
      </p:pic>
      <p:sp>
        <p:nvSpPr>
          <p:cNvPr id="17" name="Rectangle 16">
            <a:extLst>
              <a:ext uri="{FF2B5EF4-FFF2-40B4-BE49-F238E27FC236}">
                <a16:creationId xmlns:a16="http://schemas.microsoft.com/office/drawing/2014/main" xmlns="" id="{0B5F1C51-9596-4285-87FD-59F12F5F0120}"/>
              </a:ext>
            </a:extLst>
          </p:cNvPr>
          <p:cNvSpPr/>
          <p:nvPr/>
        </p:nvSpPr>
        <p:spPr>
          <a:xfrm>
            <a:off x="148800" y="3722525"/>
            <a:ext cx="2438400" cy="400110"/>
          </a:xfrm>
          <a:prstGeom prst="rect">
            <a:avLst/>
          </a:prstGeom>
        </p:spPr>
        <p:txBody>
          <a:bodyPr wrap="square">
            <a:spAutoFit/>
          </a:bodyPr>
          <a:lstStyle/>
          <a:p>
            <a:r>
              <a:rPr lang="en-IN" sz="2000" spc="-1" dirty="0">
                <a:solidFill>
                  <a:srgbClr val="FFC000"/>
                </a:solidFill>
                <a:ea typeface="Verdana" panose="020B0604030504040204" pitchFamily="34" charset="0"/>
                <a:cs typeface="Verdana" panose="020B0604030504040204" pitchFamily="34" charset="0"/>
              </a:rPr>
              <a:t>BYOM Process</a:t>
            </a:r>
            <a:endParaRPr lang="en-US" dirty="0">
              <a:solidFill>
                <a:srgbClr val="FFC000"/>
              </a:solidFill>
              <a:latin typeface="Arial"/>
            </a:endParaRPr>
          </a:p>
        </p:txBody>
      </p:sp>
      <p:grpSp>
        <p:nvGrpSpPr>
          <p:cNvPr id="18" name="Group 17">
            <a:extLst>
              <a:ext uri="{FF2B5EF4-FFF2-40B4-BE49-F238E27FC236}">
                <a16:creationId xmlns:a16="http://schemas.microsoft.com/office/drawing/2014/main" xmlns="" id="{F9A3F890-1BF5-49F0-A743-03A71974055A}"/>
              </a:ext>
            </a:extLst>
          </p:cNvPr>
          <p:cNvGrpSpPr/>
          <p:nvPr/>
        </p:nvGrpSpPr>
        <p:grpSpPr>
          <a:xfrm>
            <a:off x="2167574" y="4384000"/>
            <a:ext cx="1508296" cy="950000"/>
            <a:chOff x="4887082" y="3042635"/>
            <a:chExt cx="1807920" cy="1080000"/>
          </a:xfrm>
        </p:grpSpPr>
        <p:sp>
          <p:nvSpPr>
            <p:cNvPr id="19" name="CustomShape 5">
              <a:extLst>
                <a:ext uri="{FF2B5EF4-FFF2-40B4-BE49-F238E27FC236}">
                  <a16:creationId xmlns:a16="http://schemas.microsoft.com/office/drawing/2014/main" xmlns="" id="{D7D33994-EDB4-43AA-AB86-61816C93EB38}"/>
                </a:ext>
              </a:extLst>
            </p:cNvPr>
            <p:cNvSpPr/>
            <p:nvPr/>
          </p:nvSpPr>
          <p:spPr>
            <a:xfrm>
              <a:off x="4887082" y="3042635"/>
              <a:ext cx="1807920" cy="1080000"/>
            </a:xfrm>
            <a:prstGeom prst="rect">
              <a:avLst/>
            </a:prstGeom>
            <a:solidFill>
              <a:srgbClr val="729FCF"/>
            </a:solidFill>
            <a:ln>
              <a:solidFill>
                <a:srgbClr val="3465A4"/>
              </a:solidFill>
            </a:ln>
            <a:effectLst/>
          </p:spPr>
          <p:txBody>
            <a:bodyPr wrap="none" lIns="90000" tIns="45000" rIns="90000" bIns="4500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200" b="0" i="0" u="none" strike="noStrike" kern="0" cap="none" spc="-1" normalizeH="0" baseline="0" noProof="0" dirty="0">
                <a:ln>
                  <a:noFill/>
                </a:ln>
                <a:solidFill>
                  <a:srgbClr val="263147"/>
                </a:solidFill>
                <a:effectLst/>
                <a:uLnTx/>
                <a:uFillTx/>
                <a:latin typeface="Arial"/>
                <a:ea typeface="+mn-ea"/>
                <a:cs typeface="+mn-cs"/>
              </a:endParaRPr>
            </a:p>
          </p:txBody>
        </p:sp>
        <p:sp>
          <p:nvSpPr>
            <p:cNvPr id="20" name="Rectangle 19">
              <a:extLst>
                <a:ext uri="{FF2B5EF4-FFF2-40B4-BE49-F238E27FC236}">
                  <a16:creationId xmlns:a16="http://schemas.microsoft.com/office/drawing/2014/main" xmlns="" id="{FC155319-AB15-47BA-9866-C98150D71678}"/>
                </a:ext>
              </a:extLst>
            </p:cNvPr>
            <p:cNvSpPr/>
            <p:nvPr/>
          </p:nvSpPr>
          <p:spPr>
            <a:xfrm>
              <a:off x="4937696" y="3260059"/>
              <a:ext cx="1701503" cy="73477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1" normalizeH="0" baseline="0" noProof="0" dirty="0">
                  <a:ln>
                    <a:noFill/>
                  </a:ln>
                  <a:solidFill>
                    <a:srgbClr val="263147"/>
                  </a:solidFill>
                  <a:effectLst/>
                  <a:uLnTx/>
                  <a:uFillTx/>
                  <a:latin typeface="Arial"/>
                </a:rPr>
                <a:t>Deploy uploaded model into the model server</a:t>
              </a:r>
            </a:p>
          </p:txBody>
        </p:sp>
      </p:grpSp>
      <p:sp>
        <p:nvSpPr>
          <p:cNvPr id="21" name="CustomShape 4">
            <a:extLst>
              <a:ext uri="{FF2B5EF4-FFF2-40B4-BE49-F238E27FC236}">
                <a16:creationId xmlns:a16="http://schemas.microsoft.com/office/drawing/2014/main" xmlns="" id="{BB45E89F-A4B4-456A-B080-4A23F9800B45}"/>
              </a:ext>
            </a:extLst>
          </p:cNvPr>
          <p:cNvSpPr/>
          <p:nvPr/>
        </p:nvSpPr>
        <p:spPr>
          <a:xfrm>
            <a:off x="1882439" y="4630765"/>
            <a:ext cx="285135" cy="322234"/>
          </a:xfrm>
          <a:custGeom>
            <a:avLst/>
            <a:gdLst/>
            <a:ahLst/>
            <a:cxnLst/>
            <a:rect l="0" t="0" r="r" b="b"/>
            <a:pathLst>
              <a:path w="1702" h="992">
                <a:moveTo>
                  <a:pt x="0" y="247"/>
                </a:moveTo>
                <a:lnTo>
                  <a:pt x="1275" y="247"/>
                </a:lnTo>
                <a:lnTo>
                  <a:pt x="1275" y="0"/>
                </a:lnTo>
                <a:lnTo>
                  <a:pt x="1701" y="495"/>
                </a:lnTo>
                <a:lnTo>
                  <a:pt x="1275" y="991"/>
                </a:lnTo>
                <a:lnTo>
                  <a:pt x="1275" y="743"/>
                </a:lnTo>
                <a:lnTo>
                  <a:pt x="0" y="743"/>
                </a:lnTo>
                <a:lnTo>
                  <a:pt x="0" y="247"/>
                </a:lnTo>
              </a:path>
            </a:pathLst>
          </a:custGeom>
          <a:solidFill>
            <a:srgbClr val="FFC000"/>
          </a:solidFill>
          <a:ln>
            <a:solidFill>
              <a:srgbClr val="3465A4"/>
            </a:solidFill>
          </a:ln>
          <a:effectLst/>
        </p:spPr>
      </p:sp>
      <p:sp>
        <p:nvSpPr>
          <p:cNvPr id="22" name="CustomShape 4">
            <a:extLst>
              <a:ext uri="{FF2B5EF4-FFF2-40B4-BE49-F238E27FC236}">
                <a16:creationId xmlns:a16="http://schemas.microsoft.com/office/drawing/2014/main" xmlns="" id="{19A6E357-3919-47FB-94FF-19D5624D5353}"/>
              </a:ext>
            </a:extLst>
          </p:cNvPr>
          <p:cNvSpPr/>
          <p:nvPr/>
        </p:nvSpPr>
        <p:spPr>
          <a:xfrm>
            <a:off x="3677517" y="4630765"/>
            <a:ext cx="331733" cy="322234"/>
          </a:xfrm>
          <a:custGeom>
            <a:avLst/>
            <a:gdLst/>
            <a:ahLst/>
            <a:cxnLst/>
            <a:rect l="0" t="0" r="r" b="b"/>
            <a:pathLst>
              <a:path w="1702" h="992">
                <a:moveTo>
                  <a:pt x="0" y="247"/>
                </a:moveTo>
                <a:lnTo>
                  <a:pt x="1275" y="247"/>
                </a:lnTo>
                <a:lnTo>
                  <a:pt x="1275" y="0"/>
                </a:lnTo>
                <a:lnTo>
                  <a:pt x="1701" y="495"/>
                </a:lnTo>
                <a:lnTo>
                  <a:pt x="1275" y="991"/>
                </a:lnTo>
                <a:lnTo>
                  <a:pt x="1275" y="743"/>
                </a:lnTo>
                <a:lnTo>
                  <a:pt x="0" y="743"/>
                </a:lnTo>
                <a:lnTo>
                  <a:pt x="0" y="247"/>
                </a:lnTo>
              </a:path>
            </a:pathLst>
          </a:custGeom>
          <a:solidFill>
            <a:srgbClr val="FFC000"/>
          </a:solidFill>
          <a:ln>
            <a:solidFill>
              <a:srgbClr val="3465A4"/>
            </a:solidFill>
          </a:ln>
          <a:effectLst/>
        </p:spPr>
      </p:sp>
      <p:sp>
        <p:nvSpPr>
          <p:cNvPr id="23" name="CustomShape 4">
            <a:extLst>
              <a:ext uri="{FF2B5EF4-FFF2-40B4-BE49-F238E27FC236}">
                <a16:creationId xmlns:a16="http://schemas.microsoft.com/office/drawing/2014/main" xmlns="" id="{CD378C22-A703-400E-A739-8DA00B5B4F10}"/>
              </a:ext>
            </a:extLst>
          </p:cNvPr>
          <p:cNvSpPr/>
          <p:nvPr/>
        </p:nvSpPr>
        <p:spPr>
          <a:xfrm>
            <a:off x="5693947" y="4689883"/>
            <a:ext cx="331733" cy="322234"/>
          </a:xfrm>
          <a:custGeom>
            <a:avLst/>
            <a:gdLst/>
            <a:ahLst/>
            <a:cxnLst/>
            <a:rect l="0" t="0" r="r" b="b"/>
            <a:pathLst>
              <a:path w="1702" h="992">
                <a:moveTo>
                  <a:pt x="0" y="247"/>
                </a:moveTo>
                <a:lnTo>
                  <a:pt x="1275" y="247"/>
                </a:lnTo>
                <a:lnTo>
                  <a:pt x="1275" y="0"/>
                </a:lnTo>
                <a:lnTo>
                  <a:pt x="1701" y="495"/>
                </a:lnTo>
                <a:lnTo>
                  <a:pt x="1275" y="991"/>
                </a:lnTo>
                <a:lnTo>
                  <a:pt x="1275" y="743"/>
                </a:lnTo>
                <a:lnTo>
                  <a:pt x="0" y="743"/>
                </a:lnTo>
                <a:lnTo>
                  <a:pt x="0" y="247"/>
                </a:lnTo>
              </a:path>
            </a:pathLst>
          </a:custGeom>
          <a:solidFill>
            <a:srgbClr val="FFC000"/>
          </a:solidFill>
          <a:ln>
            <a:solidFill>
              <a:srgbClr val="3465A4"/>
            </a:solidFill>
          </a:ln>
          <a:effectLst/>
        </p:spPr>
      </p:sp>
      <p:sp>
        <p:nvSpPr>
          <p:cNvPr id="24" name="CustomShape 4">
            <a:extLst>
              <a:ext uri="{FF2B5EF4-FFF2-40B4-BE49-F238E27FC236}">
                <a16:creationId xmlns:a16="http://schemas.microsoft.com/office/drawing/2014/main" xmlns="" id="{CFBF12F0-CCFF-4AE0-8573-7EA30CE70C98}"/>
              </a:ext>
            </a:extLst>
          </p:cNvPr>
          <p:cNvSpPr/>
          <p:nvPr/>
        </p:nvSpPr>
        <p:spPr>
          <a:xfrm>
            <a:off x="7685871" y="4689883"/>
            <a:ext cx="331733" cy="322234"/>
          </a:xfrm>
          <a:custGeom>
            <a:avLst/>
            <a:gdLst/>
            <a:ahLst/>
            <a:cxnLst/>
            <a:rect l="0" t="0" r="r" b="b"/>
            <a:pathLst>
              <a:path w="1702" h="992">
                <a:moveTo>
                  <a:pt x="0" y="247"/>
                </a:moveTo>
                <a:lnTo>
                  <a:pt x="1275" y="247"/>
                </a:lnTo>
                <a:lnTo>
                  <a:pt x="1275" y="0"/>
                </a:lnTo>
                <a:lnTo>
                  <a:pt x="1701" y="495"/>
                </a:lnTo>
                <a:lnTo>
                  <a:pt x="1275" y="991"/>
                </a:lnTo>
                <a:lnTo>
                  <a:pt x="1275" y="743"/>
                </a:lnTo>
                <a:lnTo>
                  <a:pt x="0" y="743"/>
                </a:lnTo>
                <a:lnTo>
                  <a:pt x="0" y="247"/>
                </a:lnTo>
              </a:path>
            </a:pathLst>
          </a:custGeom>
          <a:solidFill>
            <a:srgbClr val="FFC000"/>
          </a:solidFill>
          <a:ln>
            <a:solidFill>
              <a:srgbClr val="3465A4"/>
            </a:solidFill>
          </a:ln>
          <a:effectLst/>
        </p:spPr>
      </p:sp>
      <p:sp>
        <p:nvSpPr>
          <p:cNvPr id="25" name="Rectangle 24">
            <a:extLst>
              <a:ext uri="{FF2B5EF4-FFF2-40B4-BE49-F238E27FC236}">
                <a16:creationId xmlns:a16="http://schemas.microsoft.com/office/drawing/2014/main" xmlns="" id="{987A3F16-2857-43C5-BC0E-4A79D6EC03B9}"/>
              </a:ext>
            </a:extLst>
          </p:cNvPr>
          <p:cNvSpPr/>
          <p:nvPr/>
        </p:nvSpPr>
        <p:spPr>
          <a:xfrm>
            <a:off x="8115185" y="4527266"/>
            <a:ext cx="1532750" cy="647468"/>
          </a:xfrm>
          <a:prstGeom prst="rect">
            <a:avLst/>
          </a:prstGeom>
        </p:spPr>
        <p:txBody>
          <a:bodyPr wrap="square">
            <a:spAutoFit/>
          </a:bodyPr>
          <a:lstStyle/>
          <a:p>
            <a:pPr algn="ctr"/>
            <a:r>
              <a:rPr lang="en-IN" sz="1200" spc="-1" dirty="0">
                <a:solidFill>
                  <a:srgbClr val="263147"/>
                </a:solidFill>
                <a:latin typeface="Arial"/>
              </a:rPr>
              <a:t>To consume the </a:t>
            </a:r>
          </a:p>
          <a:p>
            <a:pPr algn="ctr"/>
            <a:r>
              <a:rPr lang="en-IN" sz="1200" spc="-1" dirty="0">
                <a:solidFill>
                  <a:srgbClr val="263147"/>
                </a:solidFill>
                <a:latin typeface="Arial"/>
              </a:rPr>
              <a:t>Model through the application URL</a:t>
            </a:r>
          </a:p>
        </p:txBody>
      </p:sp>
      <p:pic>
        <p:nvPicPr>
          <p:cNvPr id="26" name="Picture 25">
            <a:extLst>
              <a:ext uri="{FF2B5EF4-FFF2-40B4-BE49-F238E27FC236}">
                <a16:creationId xmlns:a16="http://schemas.microsoft.com/office/drawing/2014/main" xmlns="" id="{2C588E85-036D-408D-ACAE-C60C2B9EA2FA}"/>
              </a:ext>
            </a:extLst>
          </p:cNvPr>
          <p:cNvPicPr>
            <a:picLocks noChangeAspect="1"/>
          </p:cNvPicPr>
          <p:nvPr/>
        </p:nvPicPr>
        <p:blipFill>
          <a:blip r:embed="rId6"/>
          <a:stretch>
            <a:fillRect/>
          </a:stretch>
        </p:blipFill>
        <p:spPr>
          <a:xfrm>
            <a:off x="2501792" y="5412838"/>
            <a:ext cx="771840" cy="780230"/>
          </a:xfrm>
          <a:prstGeom prst="rect">
            <a:avLst/>
          </a:prstGeom>
        </p:spPr>
      </p:pic>
    </p:spTree>
    <p:extLst>
      <p:ext uri="{BB962C8B-B14F-4D97-AF65-F5344CB8AC3E}">
        <p14:creationId xmlns:p14="http://schemas.microsoft.com/office/powerpoint/2010/main" val="3981595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 xmlns:a16="http://schemas.microsoft.com/office/drawing/2014/main" id="{832339B4-DE4E-4754-8D77-0C65648F060D}"/>
              </a:ext>
            </a:extLst>
          </p:cNvPr>
          <p:cNvSpPr>
            <a:spLocks noGrp="1"/>
          </p:cNvSpPr>
          <p:nvPr>
            <p:ph type="title"/>
          </p:nvPr>
        </p:nvSpPr>
        <p:spPr>
          <a:xfrm>
            <a:off x="76200" y="76200"/>
            <a:ext cx="9039254" cy="609600"/>
          </a:xfrm>
          <a:prstGeom prst="rect">
            <a:avLst/>
          </a:prstGeom>
          <a:noFill/>
          <a:ln>
            <a:noFill/>
          </a:ln>
          <a:effectLst/>
        </p:spPr>
        <p:txBody>
          <a:bodyPr lIns="0" tIns="0" rIns="0" bIns="0">
            <a:norm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IN" sz="2600" b="1" i="0" u="none" strike="noStrike" kern="0" cap="none" spc="-1" normalizeH="0" baseline="0" noProof="0" dirty="0">
                <a:ln>
                  <a:noFill/>
                </a:ln>
                <a:solidFill>
                  <a:srgbClr val="0070AD"/>
                </a:solidFill>
                <a:effectLst/>
                <a:uLnTx/>
                <a:uFillTx/>
                <a:latin typeface="Arial"/>
                <a:ea typeface="Verdana"/>
                <a:cs typeface="+mn-cs"/>
              </a:rPr>
              <a:t>SAP Leonardo ML Foundation - BYOM</a:t>
            </a:r>
            <a:endParaRPr kumimoji="0" lang="en-IN" sz="2600" b="0" i="0" u="none" strike="noStrike" kern="0" cap="none" spc="-1" normalizeH="0" baseline="0" noProof="0" dirty="0">
              <a:ln>
                <a:noFill/>
              </a:ln>
              <a:solidFill>
                <a:srgbClr val="263147"/>
              </a:solidFill>
              <a:effectLst/>
              <a:uLnTx/>
              <a:uFillTx/>
              <a:latin typeface="Arial"/>
              <a:ea typeface="+mn-ea"/>
              <a:cs typeface="+mn-cs"/>
            </a:endParaRPr>
          </a:p>
        </p:txBody>
      </p:sp>
      <p:pic>
        <p:nvPicPr>
          <p:cNvPr id="8" name="Picture 7"/>
          <p:cNvPicPr/>
          <p:nvPr/>
        </p:nvPicPr>
        <p:blipFill rotWithShape="1">
          <a:blip r:embed="rId2"/>
          <a:srcRect r="38421" b="863"/>
          <a:stretch/>
        </p:blipFill>
        <p:spPr>
          <a:xfrm>
            <a:off x="228600" y="1066800"/>
            <a:ext cx="3962400" cy="457200"/>
          </a:xfrm>
          <a:prstGeom prst="rect">
            <a:avLst/>
          </a:prstGeom>
        </p:spPr>
      </p:pic>
      <p:pic>
        <p:nvPicPr>
          <p:cNvPr id="9" name="Picture 8"/>
          <p:cNvPicPr/>
          <p:nvPr/>
        </p:nvPicPr>
        <p:blipFill>
          <a:blip r:embed="rId3"/>
          <a:stretch>
            <a:fillRect/>
          </a:stretch>
        </p:blipFill>
        <p:spPr>
          <a:xfrm>
            <a:off x="5334000" y="977336"/>
            <a:ext cx="4193210" cy="633612"/>
          </a:xfrm>
          <a:prstGeom prst="rect">
            <a:avLst/>
          </a:prstGeom>
        </p:spPr>
      </p:pic>
      <p:pic>
        <p:nvPicPr>
          <p:cNvPr id="10" name="Picture 9"/>
          <p:cNvPicPr/>
          <p:nvPr/>
        </p:nvPicPr>
        <p:blipFill>
          <a:blip r:embed="rId4"/>
          <a:stretch>
            <a:fillRect/>
          </a:stretch>
        </p:blipFill>
        <p:spPr>
          <a:xfrm>
            <a:off x="3733800" y="2223339"/>
            <a:ext cx="5927103" cy="1295400"/>
          </a:xfrm>
          <a:prstGeom prst="rect">
            <a:avLst/>
          </a:prstGeom>
        </p:spPr>
      </p:pic>
      <p:pic>
        <p:nvPicPr>
          <p:cNvPr id="11" name="Picture 10"/>
          <p:cNvPicPr/>
          <p:nvPr/>
        </p:nvPicPr>
        <p:blipFill>
          <a:blip r:embed="rId5"/>
          <a:stretch>
            <a:fillRect/>
          </a:stretch>
        </p:blipFill>
        <p:spPr>
          <a:xfrm>
            <a:off x="371460" y="2668408"/>
            <a:ext cx="3126105" cy="308610"/>
          </a:xfrm>
          <a:prstGeom prst="rect">
            <a:avLst/>
          </a:prstGeom>
        </p:spPr>
      </p:pic>
      <p:pic>
        <p:nvPicPr>
          <p:cNvPr id="12" name="Picture 11"/>
          <p:cNvPicPr/>
          <p:nvPr/>
        </p:nvPicPr>
        <p:blipFill>
          <a:blip r:embed="rId6"/>
          <a:stretch>
            <a:fillRect/>
          </a:stretch>
        </p:blipFill>
        <p:spPr>
          <a:xfrm>
            <a:off x="228600" y="3764372"/>
            <a:ext cx="4949858" cy="2490860"/>
          </a:xfrm>
          <a:prstGeom prst="rect">
            <a:avLst/>
          </a:prstGeom>
        </p:spPr>
      </p:pic>
      <p:pic>
        <p:nvPicPr>
          <p:cNvPr id="13" name="Picture 12"/>
          <p:cNvPicPr/>
          <p:nvPr/>
        </p:nvPicPr>
        <p:blipFill rotWithShape="1">
          <a:blip r:embed="rId7"/>
          <a:srcRect r="26353" b="-982"/>
          <a:stretch/>
        </p:blipFill>
        <p:spPr>
          <a:xfrm>
            <a:off x="5410200" y="4164816"/>
            <a:ext cx="4343400" cy="1981200"/>
          </a:xfrm>
          <a:prstGeom prst="rect">
            <a:avLst/>
          </a:prstGeom>
        </p:spPr>
      </p:pic>
      <p:sp>
        <p:nvSpPr>
          <p:cNvPr id="14" name="TextBox 13">
            <a:extLst>
              <a:ext uri="{FF2B5EF4-FFF2-40B4-BE49-F238E27FC236}">
                <a16:creationId xmlns="" xmlns:a16="http://schemas.microsoft.com/office/drawing/2014/main" id="{3AD0966F-8462-462F-9245-C5333913F6C2}"/>
              </a:ext>
            </a:extLst>
          </p:cNvPr>
          <p:cNvSpPr txBox="1"/>
          <p:nvPr/>
        </p:nvSpPr>
        <p:spPr>
          <a:xfrm>
            <a:off x="932464" y="1642058"/>
            <a:ext cx="2039336" cy="584775"/>
          </a:xfrm>
          <a:prstGeom prst="rect">
            <a:avLst/>
          </a:prstGeom>
          <a:noFill/>
        </p:spPr>
        <p:txBody>
          <a:bodyPr wrap="square" rtlCol="0">
            <a:spAutoFit/>
          </a:bodyPr>
          <a:lstStyle/>
          <a:p>
            <a:pPr algn="ctr"/>
            <a:r>
              <a:rPr lang="en-US" sz="1200" dirty="0" smtClean="0">
                <a:solidFill>
                  <a:srgbClr val="FFC000"/>
                </a:solidFill>
              </a:rPr>
              <a:t>Deploy Model</a:t>
            </a:r>
            <a:endParaRPr lang="en-US" sz="1200" dirty="0">
              <a:solidFill>
                <a:srgbClr val="FFC000"/>
              </a:solidFill>
            </a:endParaRPr>
          </a:p>
          <a:p>
            <a:pPr algn="ctr"/>
            <a:r>
              <a:rPr lang="en-US" sz="1000" dirty="0" smtClean="0"/>
              <a:t>Deploy the saved model in SAP Leonardo cloud foundry.</a:t>
            </a:r>
            <a:endParaRPr lang="en-US" sz="1000" dirty="0"/>
          </a:p>
        </p:txBody>
      </p:sp>
      <p:sp>
        <p:nvSpPr>
          <p:cNvPr id="15" name="TextBox 14">
            <a:extLst>
              <a:ext uri="{FF2B5EF4-FFF2-40B4-BE49-F238E27FC236}">
                <a16:creationId xmlns="" xmlns:a16="http://schemas.microsoft.com/office/drawing/2014/main" id="{3AD0966F-8462-462F-9245-C5333913F6C2}"/>
              </a:ext>
            </a:extLst>
          </p:cNvPr>
          <p:cNvSpPr txBox="1"/>
          <p:nvPr/>
        </p:nvSpPr>
        <p:spPr>
          <a:xfrm>
            <a:off x="5943600" y="1580026"/>
            <a:ext cx="2819400" cy="584775"/>
          </a:xfrm>
          <a:prstGeom prst="rect">
            <a:avLst/>
          </a:prstGeom>
          <a:noFill/>
        </p:spPr>
        <p:txBody>
          <a:bodyPr wrap="square" rtlCol="0">
            <a:spAutoFit/>
          </a:bodyPr>
          <a:lstStyle/>
          <a:p>
            <a:pPr algn="ctr"/>
            <a:r>
              <a:rPr lang="en-US" sz="1200" dirty="0" smtClean="0">
                <a:solidFill>
                  <a:srgbClr val="FFC000"/>
                </a:solidFill>
              </a:rPr>
              <a:t>Model Server</a:t>
            </a:r>
            <a:endParaRPr lang="en-US" sz="1200" dirty="0">
              <a:solidFill>
                <a:srgbClr val="FFC000"/>
              </a:solidFill>
            </a:endParaRPr>
          </a:p>
          <a:p>
            <a:pPr algn="ctr"/>
            <a:r>
              <a:rPr lang="en-US" sz="1000" dirty="0" smtClean="0"/>
              <a:t>Deploy Model in Model Server assigning it a Resource plan.</a:t>
            </a:r>
            <a:endParaRPr lang="en-US" sz="1000" dirty="0"/>
          </a:p>
        </p:txBody>
      </p:sp>
      <p:sp>
        <p:nvSpPr>
          <p:cNvPr id="16" name="TextBox 15">
            <a:extLst>
              <a:ext uri="{FF2B5EF4-FFF2-40B4-BE49-F238E27FC236}">
                <a16:creationId xmlns="" xmlns:a16="http://schemas.microsoft.com/office/drawing/2014/main" id="{3AD0966F-8462-462F-9245-C5333913F6C2}"/>
              </a:ext>
            </a:extLst>
          </p:cNvPr>
          <p:cNvSpPr txBox="1"/>
          <p:nvPr/>
        </p:nvSpPr>
        <p:spPr>
          <a:xfrm>
            <a:off x="898685" y="2977018"/>
            <a:ext cx="2039336" cy="584775"/>
          </a:xfrm>
          <a:prstGeom prst="rect">
            <a:avLst/>
          </a:prstGeom>
          <a:noFill/>
        </p:spPr>
        <p:txBody>
          <a:bodyPr wrap="square" rtlCol="0">
            <a:spAutoFit/>
          </a:bodyPr>
          <a:lstStyle/>
          <a:p>
            <a:pPr algn="ctr"/>
            <a:r>
              <a:rPr lang="en-US" sz="1200" dirty="0" smtClean="0">
                <a:solidFill>
                  <a:srgbClr val="FFC000"/>
                </a:solidFill>
              </a:rPr>
              <a:t>Create Inference</a:t>
            </a:r>
            <a:endParaRPr lang="en-US" sz="1200" dirty="0">
              <a:solidFill>
                <a:srgbClr val="FFC000"/>
              </a:solidFill>
            </a:endParaRPr>
          </a:p>
          <a:p>
            <a:pPr algn="ctr"/>
            <a:r>
              <a:rPr lang="en-US" sz="1000" dirty="0" smtClean="0"/>
              <a:t>Create an app for inference and push it to the cloud.</a:t>
            </a:r>
            <a:endParaRPr lang="en-US" sz="1000" dirty="0"/>
          </a:p>
        </p:txBody>
      </p:sp>
      <p:sp>
        <p:nvSpPr>
          <p:cNvPr id="17" name="TextBox 16">
            <a:extLst>
              <a:ext uri="{FF2B5EF4-FFF2-40B4-BE49-F238E27FC236}">
                <a16:creationId xmlns="" xmlns:a16="http://schemas.microsoft.com/office/drawing/2014/main" id="{3AD0966F-8462-462F-9245-C5333913F6C2}"/>
              </a:ext>
            </a:extLst>
          </p:cNvPr>
          <p:cNvSpPr txBox="1"/>
          <p:nvPr/>
        </p:nvSpPr>
        <p:spPr>
          <a:xfrm>
            <a:off x="6562232" y="3596298"/>
            <a:ext cx="2039336" cy="430887"/>
          </a:xfrm>
          <a:prstGeom prst="rect">
            <a:avLst/>
          </a:prstGeom>
          <a:noFill/>
        </p:spPr>
        <p:txBody>
          <a:bodyPr wrap="square" rtlCol="0">
            <a:spAutoFit/>
          </a:bodyPr>
          <a:lstStyle/>
          <a:p>
            <a:pPr algn="ctr"/>
            <a:r>
              <a:rPr lang="en-US" sz="1200" dirty="0" smtClean="0">
                <a:solidFill>
                  <a:srgbClr val="FFC000"/>
                </a:solidFill>
              </a:rPr>
              <a:t>Model Ready</a:t>
            </a:r>
            <a:endParaRPr lang="en-US" sz="1200" dirty="0">
              <a:solidFill>
                <a:srgbClr val="FFC000"/>
              </a:solidFill>
            </a:endParaRPr>
          </a:p>
          <a:p>
            <a:pPr algn="ctr"/>
            <a:r>
              <a:rPr lang="en-US" sz="1000" dirty="0" smtClean="0"/>
              <a:t>Note the ID of the model.</a:t>
            </a:r>
            <a:endParaRPr lang="en-US" sz="1000" dirty="0"/>
          </a:p>
        </p:txBody>
      </p:sp>
      <p:sp>
        <p:nvSpPr>
          <p:cNvPr id="18" name="TextBox 17">
            <a:extLst>
              <a:ext uri="{FF2B5EF4-FFF2-40B4-BE49-F238E27FC236}">
                <a16:creationId xmlns="" xmlns:a16="http://schemas.microsoft.com/office/drawing/2014/main" id="{3AD0966F-8462-462F-9245-C5333913F6C2}"/>
              </a:ext>
            </a:extLst>
          </p:cNvPr>
          <p:cNvSpPr txBox="1"/>
          <p:nvPr/>
        </p:nvSpPr>
        <p:spPr>
          <a:xfrm>
            <a:off x="2590800" y="6360417"/>
            <a:ext cx="4426173" cy="430887"/>
          </a:xfrm>
          <a:prstGeom prst="rect">
            <a:avLst/>
          </a:prstGeom>
          <a:noFill/>
        </p:spPr>
        <p:txBody>
          <a:bodyPr wrap="square" rtlCol="0">
            <a:spAutoFit/>
          </a:bodyPr>
          <a:lstStyle/>
          <a:p>
            <a:pPr algn="ctr"/>
            <a:r>
              <a:rPr lang="en-US" sz="1200" dirty="0" smtClean="0">
                <a:solidFill>
                  <a:srgbClr val="FFC000"/>
                </a:solidFill>
              </a:rPr>
              <a:t>Model Deployed and Ready to be consumed</a:t>
            </a:r>
            <a:endParaRPr lang="en-US" sz="1200" dirty="0">
              <a:solidFill>
                <a:srgbClr val="FFC000"/>
              </a:solidFill>
            </a:endParaRPr>
          </a:p>
          <a:p>
            <a:pPr algn="ctr"/>
            <a:r>
              <a:rPr lang="en-US" sz="1000" dirty="0" smtClean="0"/>
              <a:t>We can use the API generated to consume the model</a:t>
            </a:r>
            <a:endParaRPr lang="en-US" sz="1000" dirty="0"/>
          </a:p>
        </p:txBody>
      </p:sp>
      <p:sp>
        <p:nvSpPr>
          <p:cNvPr id="19" name="Right Arrow 18"/>
          <p:cNvSpPr/>
          <p:nvPr/>
        </p:nvSpPr>
        <p:spPr>
          <a:xfrm>
            <a:off x="4229100" y="1225969"/>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Down Arrow 19"/>
          <p:cNvSpPr/>
          <p:nvPr/>
        </p:nvSpPr>
        <p:spPr>
          <a:xfrm>
            <a:off x="9220200" y="1610948"/>
            <a:ext cx="228600" cy="6123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Left Arrow 20"/>
          <p:cNvSpPr/>
          <p:nvPr/>
        </p:nvSpPr>
        <p:spPr>
          <a:xfrm>
            <a:off x="3497565" y="2668408"/>
            <a:ext cx="236235" cy="1543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Down Arrow 22"/>
          <p:cNvSpPr/>
          <p:nvPr/>
        </p:nvSpPr>
        <p:spPr>
          <a:xfrm>
            <a:off x="398276" y="3030404"/>
            <a:ext cx="228600" cy="680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234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xmlns="" id="{8B0F37B3-0E54-49E8-B8AA-CE502F5DF1BD}"/>
              </a:ext>
            </a:extLst>
          </p:cNvPr>
          <p:cNvSpPr txBox="1">
            <a:spLocks/>
          </p:cNvSpPr>
          <p:nvPr/>
        </p:nvSpPr>
        <p:spPr>
          <a:xfrm>
            <a:off x="929031" y="1752600"/>
            <a:ext cx="3967981" cy="412363"/>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nSpc>
                <a:spcPts val="2438"/>
              </a:lnSpc>
              <a:spcBef>
                <a:spcPts val="0"/>
              </a:spcBef>
              <a:spcAft>
                <a:spcPts val="488"/>
              </a:spcAft>
            </a:pPr>
            <a:r>
              <a:rPr lang="en-IN" sz="2113" dirty="0">
                <a:solidFill>
                  <a:srgbClr val="12ABDB"/>
                </a:solidFill>
                <a:latin typeface="+mn-lt"/>
              </a:rPr>
              <a:t>ID SAP</a:t>
            </a:r>
          </a:p>
          <a:p>
            <a:pPr>
              <a:lnSpc>
                <a:spcPts val="2438"/>
              </a:lnSpc>
              <a:spcBef>
                <a:spcPts val="0"/>
              </a:spcBef>
              <a:spcAft>
                <a:spcPts val="488"/>
              </a:spcAft>
            </a:pPr>
            <a:endParaRPr lang="en-IN" sz="2113" dirty="0">
              <a:solidFill>
                <a:srgbClr val="12ABDB"/>
              </a:solidFill>
              <a:latin typeface="+mn-lt"/>
            </a:endParaRPr>
          </a:p>
        </p:txBody>
      </p:sp>
      <p:sp>
        <p:nvSpPr>
          <p:cNvPr id="13" name="Text Placeholder 11">
            <a:extLst>
              <a:ext uri="{FF2B5EF4-FFF2-40B4-BE49-F238E27FC236}">
                <a16:creationId xmlns:a16="http://schemas.microsoft.com/office/drawing/2014/main" xmlns="" id="{BB3FE6B2-5A0C-4660-8C0E-23CBED114539}"/>
              </a:ext>
            </a:extLst>
          </p:cNvPr>
          <p:cNvSpPr txBox="1">
            <a:spLocks/>
          </p:cNvSpPr>
          <p:nvPr/>
        </p:nvSpPr>
        <p:spPr>
          <a:xfrm>
            <a:off x="929031" y="2057400"/>
            <a:ext cx="3967982" cy="171710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nSpc>
                <a:spcPts val="2438"/>
              </a:lnSpc>
              <a:spcBef>
                <a:spcPts val="0"/>
              </a:spcBef>
              <a:spcAft>
                <a:spcPts val="488"/>
              </a:spcAft>
            </a:pPr>
            <a:r>
              <a:rPr lang="en-IN" sz="2113" dirty="0">
                <a:solidFill>
                  <a:schemeClr val="bg1"/>
                </a:solidFill>
                <a:latin typeface="+mn-lt"/>
              </a:rPr>
              <a:t>SAP Leonardo</a:t>
            </a:r>
          </a:p>
        </p:txBody>
      </p:sp>
      <p:sp>
        <p:nvSpPr>
          <p:cNvPr id="14" name="Text Placeholder 11">
            <a:extLst>
              <a:ext uri="{FF2B5EF4-FFF2-40B4-BE49-F238E27FC236}">
                <a16:creationId xmlns:a16="http://schemas.microsoft.com/office/drawing/2014/main" xmlns="" id="{F0C6AF37-B41B-46A9-B2E0-853962CC23DD}"/>
              </a:ext>
            </a:extLst>
          </p:cNvPr>
          <p:cNvSpPr txBox="1">
            <a:spLocks/>
          </p:cNvSpPr>
          <p:nvPr/>
        </p:nvSpPr>
        <p:spPr>
          <a:xfrm>
            <a:off x="4566418" y="3200400"/>
            <a:ext cx="3967982" cy="171710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IN" sz="4000" dirty="0"/>
              <a:t>Thank you</a:t>
            </a:r>
          </a:p>
        </p:txBody>
      </p:sp>
    </p:spTree>
    <p:extLst>
      <p:ext uri="{BB962C8B-B14F-4D97-AF65-F5344CB8AC3E}">
        <p14:creationId xmlns:p14="http://schemas.microsoft.com/office/powerpoint/2010/main" val="13183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Introduction to ML:</a:t>
            </a:r>
          </a:p>
        </p:txBody>
      </p:sp>
      <p:sp>
        <p:nvSpPr>
          <p:cNvPr id="2" name="Rectangle 1">
            <a:extLst>
              <a:ext uri="{FF2B5EF4-FFF2-40B4-BE49-F238E27FC236}">
                <a16:creationId xmlns:a16="http://schemas.microsoft.com/office/drawing/2014/main" xmlns="" id="{6AD87CF4-BFF9-4A77-AC25-AC88E2D93D25}"/>
              </a:ext>
            </a:extLst>
          </p:cNvPr>
          <p:cNvSpPr/>
          <p:nvPr/>
        </p:nvSpPr>
        <p:spPr>
          <a:xfrm>
            <a:off x="609600" y="1219200"/>
            <a:ext cx="2873864" cy="384721"/>
          </a:xfrm>
          <a:prstGeom prst="rect">
            <a:avLst/>
          </a:prstGeom>
        </p:spPr>
        <p:txBody>
          <a:bodyPr wrap="none">
            <a:spAutoFit/>
          </a:bodyPr>
          <a:lstStyle/>
          <a:p>
            <a:r>
              <a:rPr lang="en-US" dirty="0">
                <a:solidFill>
                  <a:schemeClr val="tx1">
                    <a:lumMod val="60000"/>
                    <a:lumOff val="40000"/>
                  </a:schemeClr>
                </a:solidFill>
                <a:latin typeface="MyriadPro-SemiboldCond"/>
              </a:rPr>
              <a:t>What Is Machine Learning?</a:t>
            </a:r>
            <a:endParaRPr lang="en-US" dirty="0">
              <a:solidFill>
                <a:schemeClr val="tx1">
                  <a:lumMod val="60000"/>
                  <a:lumOff val="40000"/>
                </a:schemeClr>
              </a:solidFill>
            </a:endParaRPr>
          </a:p>
        </p:txBody>
      </p:sp>
      <p:sp>
        <p:nvSpPr>
          <p:cNvPr id="3" name="Rectangle 2">
            <a:extLst>
              <a:ext uri="{FF2B5EF4-FFF2-40B4-BE49-F238E27FC236}">
                <a16:creationId xmlns:a16="http://schemas.microsoft.com/office/drawing/2014/main" xmlns="" id="{CD11022A-7EA6-41FF-BD4E-301BBB52F3A9}"/>
              </a:ext>
            </a:extLst>
          </p:cNvPr>
          <p:cNvSpPr/>
          <p:nvPr/>
        </p:nvSpPr>
        <p:spPr>
          <a:xfrm>
            <a:off x="304800" y="1603921"/>
            <a:ext cx="8839200" cy="646331"/>
          </a:xfrm>
          <a:prstGeom prst="rect">
            <a:avLst/>
          </a:prstGeom>
        </p:spPr>
        <p:txBody>
          <a:bodyPr wrap="square">
            <a:spAutoFit/>
          </a:bodyPr>
          <a:lstStyle/>
          <a:p>
            <a:r>
              <a:rPr lang="en-US" sz="1200" dirty="0">
                <a:latin typeface="MinionPro-Regular"/>
              </a:rPr>
              <a:t>Machine Learning is the science (and art) of programming computers so they can  </a:t>
            </a:r>
            <a:r>
              <a:rPr lang="en-US" sz="1200" i="1" dirty="0">
                <a:latin typeface="MinionPro-It"/>
              </a:rPr>
              <a:t>learn from data</a:t>
            </a:r>
          </a:p>
          <a:p>
            <a:r>
              <a:rPr lang="en-US" sz="1200" b="1" i="1" dirty="0">
                <a:solidFill>
                  <a:schemeClr val="accent3"/>
                </a:solidFill>
                <a:latin typeface="MinionPro-It"/>
              </a:rPr>
              <a:t>OR</a:t>
            </a:r>
          </a:p>
          <a:p>
            <a:r>
              <a:rPr lang="en-US" sz="1200" dirty="0">
                <a:latin typeface="MinionPro-Regular"/>
              </a:rPr>
              <a:t>Machine Learning is the field of study that gives computers the ability to learn without being explicitly programmed</a:t>
            </a:r>
            <a:r>
              <a:rPr lang="en-US" sz="1000" dirty="0">
                <a:latin typeface="MinionPro-Regular"/>
              </a:rPr>
              <a:t>.</a:t>
            </a:r>
          </a:p>
        </p:txBody>
      </p:sp>
      <p:sp>
        <p:nvSpPr>
          <p:cNvPr id="5" name="TextBox 4">
            <a:extLst>
              <a:ext uri="{FF2B5EF4-FFF2-40B4-BE49-F238E27FC236}">
                <a16:creationId xmlns:a16="http://schemas.microsoft.com/office/drawing/2014/main" xmlns="" id="{A8FCF397-E712-4F91-ACC6-CF76BC43BD7A}"/>
              </a:ext>
            </a:extLst>
          </p:cNvPr>
          <p:cNvSpPr txBox="1"/>
          <p:nvPr/>
        </p:nvSpPr>
        <p:spPr>
          <a:xfrm>
            <a:off x="609960" y="2209800"/>
            <a:ext cx="5333640" cy="384721"/>
          </a:xfrm>
          <a:prstGeom prst="rect">
            <a:avLst/>
          </a:prstGeom>
          <a:noFill/>
        </p:spPr>
        <p:txBody>
          <a:bodyPr wrap="none" rtlCol="0">
            <a:spAutoFit/>
          </a:bodyPr>
          <a:lstStyle/>
          <a:p>
            <a:r>
              <a:rPr lang="en-US" dirty="0">
                <a:solidFill>
                  <a:schemeClr val="tx1">
                    <a:lumMod val="60000"/>
                    <a:lumOff val="40000"/>
                  </a:schemeClr>
                </a:solidFill>
                <a:latin typeface="MyriadPro-SemiboldCond"/>
              </a:rPr>
              <a:t>Why learn from data? Why not rule based program?</a:t>
            </a:r>
          </a:p>
        </p:txBody>
      </p:sp>
      <p:sp>
        <p:nvSpPr>
          <p:cNvPr id="18" name="TextBox 17">
            <a:extLst>
              <a:ext uri="{FF2B5EF4-FFF2-40B4-BE49-F238E27FC236}">
                <a16:creationId xmlns:a16="http://schemas.microsoft.com/office/drawing/2014/main" xmlns="" id="{9B1E7849-9567-4977-80B0-3DDD4C3A4D7E}"/>
              </a:ext>
            </a:extLst>
          </p:cNvPr>
          <p:cNvSpPr txBox="1"/>
          <p:nvPr/>
        </p:nvSpPr>
        <p:spPr>
          <a:xfrm>
            <a:off x="1297164" y="2636085"/>
            <a:ext cx="2035429" cy="338554"/>
          </a:xfrm>
          <a:prstGeom prst="rect">
            <a:avLst/>
          </a:prstGeom>
          <a:noFill/>
        </p:spPr>
        <p:txBody>
          <a:bodyPr wrap="none" rtlCol="0">
            <a:spAutoFit/>
          </a:bodyPr>
          <a:lstStyle/>
          <a:p>
            <a:r>
              <a:rPr lang="en-US" sz="1600" b="1" dirty="0">
                <a:solidFill>
                  <a:schemeClr val="accent3"/>
                </a:solidFill>
                <a:latin typeface="MinionPro-It"/>
              </a:rPr>
              <a:t>Traditional Approach </a:t>
            </a:r>
          </a:p>
        </p:txBody>
      </p:sp>
      <p:sp>
        <p:nvSpPr>
          <p:cNvPr id="19" name="TextBox 18">
            <a:extLst>
              <a:ext uri="{FF2B5EF4-FFF2-40B4-BE49-F238E27FC236}">
                <a16:creationId xmlns:a16="http://schemas.microsoft.com/office/drawing/2014/main" xmlns="" id="{7403EF57-145B-4B4A-9E39-94EBA40024C9}"/>
              </a:ext>
            </a:extLst>
          </p:cNvPr>
          <p:cNvSpPr txBox="1"/>
          <p:nvPr/>
        </p:nvSpPr>
        <p:spPr>
          <a:xfrm>
            <a:off x="6096000" y="2596056"/>
            <a:ext cx="2586670" cy="338554"/>
          </a:xfrm>
          <a:prstGeom prst="rect">
            <a:avLst/>
          </a:prstGeom>
          <a:noFill/>
        </p:spPr>
        <p:txBody>
          <a:bodyPr wrap="none" rtlCol="0">
            <a:spAutoFit/>
          </a:bodyPr>
          <a:lstStyle/>
          <a:p>
            <a:r>
              <a:rPr lang="en-US" sz="1600" b="1" dirty="0">
                <a:solidFill>
                  <a:schemeClr val="accent3"/>
                </a:solidFill>
                <a:latin typeface="MinionPro-It"/>
              </a:rPr>
              <a:t>Machine learning Approach </a:t>
            </a:r>
          </a:p>
        </p:txBody>
      </p:sp>
      <p:pic>
        <p:nvPicPr>
          <p:cNvPr id="6" name="Picture 5">
            <a:extLst>
              <a:ext uri="{FF2B5EF4-FFF2-40B4-BE49-F238E27FC236}">
                <a16:creationId xmlns:a16="http://schemas.microsoft.com/office/drawing/2014/main" xmlns="" id="{54CDD500-14CA-4AD4-8E57-058EFEAF91E8}"/>
              </a:ext>
            </a:extLst>
          </p:cNvPr>
          <p:cNvPicPr>
            <a:picLocks noChangeAspect="1"/>
          </p:cNvPicPr>
          <p:nvPr/>
        </p:nvPicPr>
        <p:blipFill>
          <a:blip r:embed="rId2"/>
          <a:stretch>
            <a:fillRect/>
          </a:stretch>
        </p:blipFill>
        <p:spPr>
          <a:xfrm>
            <a:off x="425018" y="3016203"/>
            <a:ext cx="3850886" cy="2210972"/>
          </a:xfrm>
          <a:prstGeom prst="rect">
            <a:avLst/>
          </a:prstGeom>
        </p:spPr>
      </p:pic>
      <p:pic>
        <p:nvPicPr>
          <p:cNvPr id="8" name="Picture 7">
            <a:extLst>
              <a:ext uri="{FF2B5EF4-FFF2-40B4-BE49-F238E27FC236}">
                <a16:creationId xmlns:a16="http://schemas.microsoft.com/office/drawing/2014/main" xmlns="" id="{6843F67E-C032-4CE5-8219-7E174FC25B8A}"/>
              </a:ext>
            </a:extLst>
          </p:cNvPr>
          <p:cNvPicPr>
            <a:picLocks noChangeAspect="1"/>
          </p:cNvPicPr>
          <p:nvPr/>
        </p:nvPicPr>
        <p:blipFill>
          <a:blip r:embed="rId3"/>
          <a:stretch>
            <a:fillRect/>
          </a:stretch>
        </p:blipFill>
        <p:spPr>
          <a:xfrm>
            <a:off x="5591997" y="2934610"/>
            <a:ext cx="3634949" cy="2210972"/>
          </a:xfrm>
          <a:prstGeom prst="rect">
            <a:avLst/>
          </a:prstGeom>
        </p:spPr>
      </p:pic>
      <p:sp>
        <p:nvSpPr>
          <p:cNvPr id="20" name="TextBox 19">
            <a:extLst>
              <a:ext uri="{FF2B5EF4-FFF2-40B4-BE49-F238E27FC236}">
                <a16:creationId xmlns:a16="http://schemas.microsoft.com/office/drawing/2014/main" xmlns="" id="{460E0FEF-124E-4A0C-A7EE-0BF78B8341EC}"/>
              </a:ext>
            </a:extLst>
          </p:cNvPr>
          <p:cNvSpPr txBox="1"/>
          <p:nvPr/>
        </p:nvSpPr>
        <p:spPr>
          <a:xfrm>
            <a:off x="568713" y="5438015"/>
            <a:ext cx="3735766" cy="861774"/>
          </a:xfrm>
          <a:prstGeom prst="rect">
            <a:avLst/>
          </a:prstGeom>
          <a:noFill/>
        </p:spPr>
        <p:txBody>
          <a:bodyPr wrap="none" rtlCol="0">
            <a:spAutoFit/>
          </a:bodyPr>
          <a:lstStyle/>
          <a:p>
            <a:r>
              <a:rPr lang="en-US" sz="1400" dirty="0">
                <a:latin typeface="MinionPro-It"/>
              </a:rPr>
              <a:t>Challenges:</a:t>
            </a:r>
          </a:p>
          <a:p>
            <a:pPr marL="285750" indent="-285750">
              <a:buFont typeface="Arial" panose="020B0604020202020204" pitchFamily="34" charset="0"/>
              <a:buChar char="•"/>
            </a:pPr>
            <a:r>
              <a:rPr lang="en-US" sz="1200" dirty="0">
                <a:latin typeface="MinionPro-It"/>
              </a:rPr>
              <a:t>Rule based programming</a:t>
            </a:r>
          </a:p>
          <a:p>
            <a:pPr marL="285750" indent="-285750">
              <a:buFont typeface="Arial" panose="020B0604020202020204" pitchFamily="34" charset="0"/>
              <a:buChar char="•"/>
            </a:pPr>
            <a:r>
              <a:rPr lang="en-US" sz="1200" dirty="0">
                <a:latin typeface="MinionPro-It"/>
              </a:rPr>
              <a:t>Program will likely become long list of complex rules</a:t>
            </a:r>
          </a:p>
          <a:p>
            <a:pPr marL="285750" indent="-285750">
              <a:buFont typeface="Arial" panose="020B0604020202020204" pitchFamily="34" charset="0"/>
              <a:buChar char="•"/>
            </a:pPr>
            <a:r>
              <a:rPr lang="en-US" sz="1200" dirty="0">
                <a:latin typeface="MinionPro-It"/>
              </a:rPr>
              <a:t>Not easily scalable and tough to maintain  </a:t>
            </a:r>
          </a:p>
        </p:txBody>
      </p:sp>
      <p:cxnSp>
        <p:nvCxnSpPr>
          <p:cNvPr id="22" name="Straight Connector 21">
            <a:extLst>
              <a:ext uri="{FF2B5EF4-FFF2-40B4-BE49-F238E27FC236}">
                <a16:creationId xmlns:a16="http://schemas.microsoft.com/office/drawing/2014/main" xmlns="" id="{943A86C0-9184-4E52-ABF9-EEC25E22264C}"/>
              </a:ext>
            </a:extLst>
          </p:cNvPr>
          <p:cNvCxnSpPr>
            <a:cxnSpLocks/>
          </p:cNvCxnSpPr>
          <p:nvPr/>
        </p:nvCxnSpPr>
        <p:spPr>
          <a:xfrm>
            <a:off x="4953000" y="2701453"/>
            <a:ext cx="0" cy="362314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FCB8B64C-F8D6-4423-80F6-E278629C3094}"/>
              </a:ext>
            </a:extLst>
          </p:cNvPr>
          <p:cNvSpPr txBox="1"/>
          <p:nvPr/>
        </p:nvSpPr>
        <p:spPr>
          <a:xfrm>
            <a:off x="5029201" y="5257800"/>
            <a:ext cx="4648200" cy="1046440"/>
          </a:xfrm>
          <a:prstGeom prst="rect">
            <a:avLst/>
          </a:prstGeom>
          <a:noFill/>
        </p:spPr>
        <p:txBody>
          <a:bodyPr wrap="square" rtlCol="0">
            <a:spAutoFit/>
          </a:bodyPr>
          <a:lstStyle/>
          <a:p>
            <a:r>
              <a:rPr lang="en-US" sz="1400" dirty="0">
                <a:latin typeface="MinionPro-It"/>
              </a:rPr>
              <a:t>Advantages:</a:t>
            </a:r>
          </a:p>
          <a:p>
            <a:pPr marL="285750" indent="-285750">
              <a:buFont typeface="Arial" panose="020B0604020202020204" pitchFamily="34" charset="0"/>
              <a:buChar char="•"/>
            </a:pPr>
            <a:r>
              <a:rPr lang="en-US" sz="1200" dirty="0">
                <a:latin typeface="MinionPro-It"/>
              </a:rPr>
              <a:t>Learns from data and create automatic rules </a:t>
            </a:r>
          </a:p>
          <a:p>
            <a:pPr marL="285750" indent="-285750">
              <a:buFont typeface="Arial" panose="020B0604020202020204" pitchFamily="34" charset="0"/>
              <a:buChar char="•"/>
            </a:pPr>
            <a:r>
              <a:rPr lang="en-US" sz="1200" dirty="0">
                <a:latin typeface="MinionPro-It"/>
              </a:rPr>
              <a:t>Program is much shorter and easier to maintain</a:t>
            </a:r>
          </a:p>
          <a:p>
            <a:pPr marL="285750" indent="-285750">
              <a:buFont typeface="Arial" panose="020B0604020202020204" pitchFamily="34" charset="0"/>
              <a:buChar char="•"/>
            </a:pPr>
            <a:r>
              <a:rPr lang="en-US" sz="1200" dirty="0">
                <a:latin typeface="MinionPro-It"/>
              </a:rPr>
              <a:t>Most likely more accurate and easily scalable by introducing new set of data for learning</a:t>
            </a:r>
          </a:p>
        </p:txBody>
      </p:sp>
    </p:spTree>
    <p:extLst>
      <p:ext uri="{BB962C8B-B14F-4D97-AF65-F5344CB8AC3E}">
        <p14:creationId xmlns:p14="http://schemas.microsoft.com/office/powerpoint/2010/main" val="4133693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Types Of Machine Learning..?</a:t>
            </a:r>
          </a:p>
        </p:txBody>
      </p:sp>
      <p:pic>
        <p:nvPicPr>
          <p:cNvPr id="6" name="Picture 5">
            <a:extLst>
              <a:ext uri="{FF2B5EF4-FFF2-40B4-BE49-F238E27FC236}">
                <a16:creationId xmlns:a16="http://schemas.microsoft.com/office/drawing/2014/main" xmlns="" id="{367089B4-6099-47C4-A36A-BA0EACEFAF71}"/>
              </a:ext>
            </a:extLst>
          </p:cNvPr>
          <p:cNvPicPr>
            <a:picLocks noChangeAspect="1"/>
          </p:cNvPicPr>
          <p:nvPr/>
        </p:nvPicPr>
        <p:blipFill>
          <a:blip r:embed="rId2"/>
          <a:stretch>
            <a:fillRect/>
          </a:stretch>
        </p:blipFill>
        <p:spPr>
          <a:xfrm>
            <a:off x="762000" y="1219200"/>
            <a:ext cx="7620000" cy="508576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2">
            <a:extLst>
              <a:ext uri="{FF2B5EF4-FFF2-40B4-BE49-F238E27FC236}">
                <a16:creationId xmlns:a16="http://schemas.microsoft.com/office/drawing/2014/main" xmlns="" id="{20B02329-7D9D-47A7-9546-87D559E072EC}"/>
              </a:ext>
            </a:extLst>
          </p:cNvPr>
          <p:cNvSpPr txBox="1">
            <a:spLocks/>
          </p:cNvSpPr>
          <p:nvPr/>
        </p:nvSpPr>
        <p:spPr>
          <a:xfrm>
            <a:off x="-152400" y="65926"/>
            <a:ext cx="9905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1" kern="1200">
                <a:solidFill>
                  <a:schemeClr val="tx1"/>
                </a:solidFill>
                <a:latin typeface="+mj-lt"/>
                <a:ea typeface="+mj-ea"/>
                <a:cs typeface="+mj-cs"/>
              </a:defRPr>
            </a:lvl1pPr>
          </a:lstStyle>
          <a:p>
            <a:pPr marL="0" marR="0" lvl="0" indent="0" algn="l" defTabSz="914342" rtl="0" eaLnBrk="1" fontAlgn="auto" latinLnBrk="0" hangingPunct="1">
              <a:lnSpc>
                <a:spcPct val="85000"/>
              </a:lnSpc>
              <a:spcBef>
                <a:spcPct val="0"/>
              </a:spcBef>
              <a:spcAft>
                <a:spcPts val="0"/>
              </a:spcAft>
              <a:buClrTx/>
              <a:buSzTx/>
              <a:buFontTx/>
              <a:buNone/>
              <a:tabLst/>
              <a:defRPr/>
            </a:pPr>
            <a:r>
              <a:rPr lang="en-US" sz="2400" b="0" dirty="0">
                <a:solidFill>
                  <a:schemeClr val="accent1"/>
                </a:solidFill>
              </a:rPr>
              <a:t>Challenges of Machine Learning</a:t>
            </a:r>
          </a:p>
        </p:txBody>
      </p:sp>
      <p:grpSp>
        <p:nvGrpSpPr>
          <p:cNvPr id="45" name="Group 44">
            <a:extLst>
              <a:ext uri="{FF2B5EF4-FFF2-40B4-BE49-F238E27FC236}">
                <a16:creationId xmlns:a16="http://schemas.microsoft.com/office/drawing/2014/main" xmlns="" id="{E9E81163-B7D4-4F8D-B67B-8F7455785E43}"/>
              </a:ext>
            </a:extLst>
          </p:cNvPr>
          <p:cNvGrpSpPr/>
          <p:nvPr/>
        </p:nvGrpSpPr>
        <p:grpSpPr>
          <a:xfrm>
            <a:off x="348673" y="1157107"/>
            <a:ext cx="2780008" cy="2652898"/>
            <a:chOff x="348673" y="1157107"/>
            <a:chExt cx="2780008" cy="2652898"/>
          </a:xfrm>
        </p:grpSpPr>
        <p:grpSp>
          <p:nvGrpSpPr>
            <p:cNvPr id="46" name="Group 45">
              <a:extLst>
                <a:ext uri="{FF2B5EF4-FFF2-40B4-BE49-F238E27FC236}">
                  <a16:creationId xmlns:a16="http://schemas.microsoft.com/office/drawing/2014/main" xmlns="" id="{C2DD21D2-04C6-4ED6-8697-8CB812A4C9F8}"/>
                </a:ext>
              </a:extLst>
            </p:cNvPr>
            <p:cNvGrpSpPr/>
            <p:nvPr/>
          </p:nvGrpSpPr>
          <p:grpSpPr>
            <a:xfrm>
              <a:off x="381004" y="1371600"/>
              <a:ext cx="2590796" cy="2438405"/>
              <a:chOff x="6427472" y="3638628"/>
              <a:chExt cx="1875938" cy="2085308"/>
            </a:xfrm>
          </p:grpSpPr>
          <p:sp>
            <p:nvSpPr>
              <p:cNvPr id="50" name="Rectangle: Top Corners Rounded 49">
                <a:extLst>
                  <a:ext uri="{FF2B5EF4-FFF2-40B4-BE49-F238E27FC236}">
                    <a16:creationId xmlns:a16="http://schemas.microsoft.com/office/drawing/2014/main" xmlns="" id="{2C0DD4AC-969F-4FF7-85F5-FD569322E304}"/>
                  </a:ext>
                </a:extLst>
              </p:cNvPr>
              <p:cNvSpPr/>
              <p:nvPr/>
            </p:nvSpPr>
            <p:spPr>
              <a:xfrm>
                <a:off x="6427472" y="3638628"/>
                <a:ext cx="1875938" cy="1400348"/>
              </a:xfrm>
              <a:prstGeom prst="round2SameRect">
                <a:avLst>
                  <a:gd name="adj1" fmla="val 8000"/>
                  <a:gd name="adj2" fmla="val 0"/>
                </a:avLst>
              </a:prstGeom>
              <a:solidFill>
                <a:sysClr val="window" lastClr="FFFFFF">
                  <a:alpha val="90000"/>
                  <a:hueOff val="0"/>
                  <a:satOff val="0"/>
                  <a:lumOff val="0"/>
                  <a:alphaOff val="0"/>
                </a:sysClr>
              </a:solidFill>
              <a:ln w="25400" cap="flat" cmpd="sng" algn="ctr">
                <a:solidFill>
                  <a:srgbClr val="FFBC1D">
                    <a:hueOff val="0"/>
                    <a:satOff val="0"/>
                    <a:lumOff val="0"/>
                    <a:alphaOff val="0"/>
                  </a:srgbClr>
                </a:solidFill>
                <a:prstDash val="solid"/>
              </a:ln>
              <a:effectLst/>
            </p:spPr>
          </p:sp>
          <p:sp>
            <p:nvSpPr>
              <p:cNvPr id="51" name="Rectangle 50">
                <a:extLst>
                  <a:ext uri="{FF2B5EF4-FFF2-40B4-BE49-F238E27FC236}">
                    <a16:creationId xmlns:a16="http://schemas.microsoft.com/office/drawing/2014/main" xmlns="" id="{E665B2B8-A320-4AD1-8480-E80DE132D849}"/>
                  </a:ext>
                </a:extLst>
              </p:cNvPr>
              <p:cNvSpPr/>
              <p:nvPr/>
            </p:nvSpPr>
            <p:spPr>
              <a:xfrm>
                <a:off x="6427472" y="4118493"/>
                <a:ext cx="1875938" cy="1605443"/>
              </a:xfrm>
              <a:prstGeom prst="rect">
                <a:avLst/>
              </a:prstGeom>
              <a:solidFill>
                <a:srgbClr val="FFBC1D">
                  <a:lumMod val="40000"/>
                  <a:lumOff val="60000"/>
                </a:srgbClr>
              </a:solidFill>
              <a:ln w="25400" cap="flat" cmpd="sng" algn="ctr">
                <a:solidFill>
                  <a:srgbClr val="FFBC1D">
                    <a:hueOff val="0"/>
                    <a:satOff val="0"/>
                    <a:lumOff val="0"/>
                    <a:alphaOff val="0"/>
                  </a:srgbClr>
                </a:solidFill>
                <a:prstDash val="solid"/>
              </a:ln>
              <a:effectLst/>
            </p:spPr>
          </p:sp>
        </p:grpSp>
        <p:sp>
          <p:nvSpPr>
            <p:cNvPr id="47" name="Rectangle 46">
              <a:extLst>
                <a:ext uri="{FF2B5EF4-FFF2-40B4-BE49-F238E27FC236}">
                  <a16:creationId xmlns:a16="http://schemas.microsoft.com/office/drawing/2014/main" xmlns="" id="{3E7B8B44-7C70-489D-9AD2-5534BA64A693}"/>
                </a:ext>
              </a:extLst>
            </p:cNvPr>
            <p:cNvSpPr/>
            <p:nvPr/>
          </p:nvSpPr>
          <p:spPr>
            <a:xfrm>
              <a:off x="456959" y="1381785"/>
              <a:ext cx="2311792"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Insufficient Quantity of Training Data</a:t>
              </a:r>
              <a:endParaRPr kumimoji="0" lang="en-US" sz="1400" b="1" i="0" u="none" strike="noStrike" kern="0" cap="none" spc="0" normalizeH="0" baseline="0" noProof="0" dirty="0">
                <a:ln>
                  <a:noFill/>
                </a:ln>
                <a:solidFill>
                  <a:srgbClr val="263147"/>
                </a:solidFill>
                <a:effectLst/>
                <a:uLnTx/>
                <a:uFillTx/>
                <a:latin typeface="Arial"/>
              </a:endParaRPr>
            </a:p>
          </p:txBody>
        </p:sp>
        <p:sp>
          <p:nvSpPr>
            <p:cNvPr id="48" name="Rectangle 47">
              <a:extLst>
                <a:ext uri="{FF2B5EF4-FFF2-40B4-BE49-F238E27FC236}">
                  <a16:creationId xmlns:a16="http://schemas.microsoft.com/office/drawing/2014/main" xmlns="" id="{A20B1181-DD93-4D7D-AD04-13EFE175E77E}"/>
                </a:ext>
              </a:extLst>
            </p:cNvPr>
            <p:cNvSpPr/>
            <p:nvPr/>
          </p:nvSpPr>
          <p:spPr>
            <a:xfrm>
              <a:off x="348673" y="2024147"/>
              <a:ext cx="2590796" cy="1754326"/>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Even very simple problems typically need thousands of examples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263147"/>
                </a:solidFill>
                <a:effectLst/>
                <a:uLnTx/>
                <a:uFillTx/>
                <a:latin typeface="MinionPro-Regular"/>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Complex problems such as image or speech recognition  may need millions of examples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263147"/>
                </a:solidFill>
                <a:effectLst/>
                <a:uLnTx/>
                <a:uFillTx/>
                <a:latin typeface="MinionPro-Regular"/>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Not always easy or cheap to get extra training data</a:t>
              </a:r>
              <a:endParaRPr kumimoji="0" lang="en-US" sz="1200" b="0" i="0" u="none" strike="noStrike" kern="0" cap="none" spc="0" normalizeH="0" baseline="0" noProof="0" dirty="0">
                <a:ln>
                  <a:noFill/>
                </a:ln>
                <a:solidFill>
                  <a:srgbClr val="263147"/>
                </a:solidFill>
                <a:effectLst/>
                <a:uLnTx/>
                <a:uFillTx/>
                <a:latin typeface="Arial"/>
              </a:endParaRPr>
            </a:p>
          </p:txBody>
        </p:sp>
        <p:pic>
          <p:nvPicPr>
            <p:cNvPr id="49" name="Picture 48">
              <a:extLst>
                <a:ext uri="{FF2B5EF4-FFF2-40B4-BE49-F238E27FC236}">
                  <a16:creationId xmlns:a16="http://schemas.microsoft.com/office/drawing/2014/main" xmlns="" id="{7E823E50-340D-42BB-A1DD-58107AF5F698}"/>
                </a:ext>
              </a:extLst>
            </p:cNvPr>
            <p:cNvPicPr>
              <a:picLocks noChangeAspect="1"/>
            </p:cNvPicPr>
            <p:nvPr/>
          </p:nvPicPr>
          <p:blipFill>
            <a:blip r:embed="rId2"/>
            <a:stretch>
              <a:fillRect/>
            </a:stretch>
          </p:blipFill>
          <p:spPr>
            <a:xfrm>
              <a:off x="2408330" y="1157107"/>
              <a:ext cx="720351" cy="717458"/>
            </a:xfrm>
            <a:prstGeom prst="rect">
              <a:avLst/>
            </a:prstGeom>
          </p:spPr>
        </p:pic>
      </p:grpSp>
      <p:grpSp>
        <p:nvGrpSpPr>
          <p:cNvPr id="52" name="Group 51">
            <a:extLst>
              <a:ext uri="{FF2B5EF4-FFF2-40B4-BE49-F238E27FC236}">
                <a16:creationId xmlns:a16="http://schemas.microsoft.com/office/drawing/2014/main" xmlns="" id="{5BBECCAC-07FC-4C55-88A0-ED163B9B1788}"/>
              </a:ext>
            </a:extLst>
          </p:cNvPr>
          <p:cNvGrpSpPr/>
          <p:nvPr/>
        </p:nvGrpSpPr>
        <p:grpSpPr>
          <a:xfrm>
            <a:off x="3560753" y="1126210"/>
            <a:ext cx="3052777" cy="2683795"/>
            <a:chOff x="3468392" y="1193482"/>
            <a:chExt cx="2960475" cy="2602411"/>
          </a:xfrm>
        </p:grpSpPr>
        <p:grpSp>
          <p:nvGrpSpPr>
            <p:cNvPr id="53" name="Group 52">
              <a:extLst>
                <a:ext uri="{FF2B5EF4-FFF2-40B4-BE49-F238E27FC236}">
                  <a16:creationId xmlns:a16="http://schemas.microsoft.com/office/drawing/2014/main" xmlns="" id="{CBC0FEBD-F4B6-4E46-BF81-DC21CD13B15F}"/>
                </a:ext>
              </a:extLst>
            </p:cNvPr>
            <p:cNvGrpSpPr/>
            <p:nvPr/>
          </p:nvGrpSpPr>
          <p:grpSpPr>
            <a:xfrm>
              <a:off x="3500723" y="1357488"/>
              <a:ext cx="2590796" cy="2438405"/>
              <a:chOff x="6427472" y="3638628"/>
              <a:chExt cx="1875938" cy="2085308"/>
            </a:xfrm>
          </p:grpSpPr>
          <p:sp>
            <p:nvSpPr>
              <p:cNvPr id="57" name="Rectangle: Top Corners Rounded 56">
                <a:extLst>
                  <a:ext uri="{FF2B5EF4-FFF2-40B4-BE49-F238E27FC236}">
                    <a16:creationId xmlns:a16="http://schemas.microsoft.com/office/drawing/2014/main" xmlns="" id="{7BD30A2B-700E-445E-989A-E9EE3DD63725}"/>
                  </a:ext>
                </a:extLst>
              </p:cNvPr>
              <p:cNvSpPr/>
              <p:nvPr/>
            </p:nvSpPr>
            <p:spPr>
              <a:xfrm>
                <a:off x="6427472" y="3638628"/>
                <a:ext cx="1875938" cy="1400348"/>
              </a:xfrm>
              <a:prstGeom prst="round2SameRect">
                <a:avLst>
                  <a:gd name="adj1" fmla="val 8000"/>
                  <a:gd name="adj2" fmla="val 0"/>
                </a:avLst>
              </a:prstGeom>
              <a:solidFill>
                <a:sysClr val="window" lastClr="FFFFFF">
                  <a:alpha val="90000"/>
                  <a:hueOff val="0"/>
                  <a:satOff val="0"/>
                  <a:lumOff val="0"/>
                  <a:alphaOff val="0"/>
                </a:sysClr>
              </a:solidFill>
              <a:ln w="25400" cap="flat" cmpd="sng" algn="ctr">
                <a:solidFill>
                  <a:srgbClr val="FFBC1D">
                    <a:hueOff val="0"/>
                    <a:satOff val="0"/>
                    <a:lumOff val="0"/>
                    <a:alphaOff val="0"/>
                  </a:srgbClr>
                </a:solidFill>
                <a:prstDash val="solid"/>
              </a:ln>
              <a:effectLst/>
            </p:spPr>
          </p:sp>
          <p:sp>
            <p:nvSpPr>
              <p:cNvPr id="58" name="Rectangle 57">
                <a:extLst>
                  <a:ext uri="{FF2B5EF4-FFF2-40B4-BE49-F238E27FC236}">
                    <a16:creationId xmlns:a16="http://schemas.microsoft.com/office/drawing/2014/main" xmlns="" id="{E94D5C85-D6AB-43A1-8715-7C156FEAEA85}"/>
                  </a:ext>
                </a:extLst>
              </p:cNvPr>
              <p:cNvSpPr/>
              <p:nvPr/>
            </p:nvSpPr>
            <p:spPr>
              <a:xfrm>
                <a:off x="6427472" y="4118493"/>
                <a:ext cx="1875938" cy="1605443"/>
              </a:xfrm>
              <a:prstGeom prst="rect">
                <a:avLst/>
              </a:prstGeom>
              <a:solidFill>
                <a:srgbClr val="FFBC1D">
                  <a:lumMod val="40000"/>
                  <a:lumOff val="60000"/>
                </a:srgbClr>
              </a:solidFill>
              <a:ln w="25400" cap="flat" cmpd="sng" algn="ctr">
                <a:solidFill>
                  <a:srgbClr val="FFBC1D">
                    <a:hueOff val="0"/>
                    <a:satOff val="0"/>
                    <a:lumOff val="0"/>
                    <a:alphaOff val="0"/>
                  </a:srgbClr>
                </a:solidFill>
                <a:prstDash val="solid"/>
              </a:ln>
              <a:effectLst/>
            </p:spPr>
          </p:sp>
        </p:grpSp>
        <p:sp>
          <p:nvSpPr>
            <p:cNvPr id="54" name="Rectangle 53">
              <a:extLst>
                <a:ext uri="{FF2B5EF4-FFF2-40B4-BE49-F238E27FC236}">
                  <a16:creationId xmlns:a16="http://schemas.microsoft.com/office/drawing/2014/main" xmlns="" id="{3FC02873-47FE-4FF9-A63A-CB2628B2A22E}"/>
                </a:ext>
              </a:extLst>
            </p:cNvPr>
            <p:cNvSpPr/>
            <p:nvPr/>
          </p:nvSpPr>
          <p:spPr>
            <a:xfrm>
              <a:off x="3784208" y="1444823"/>
              <a:ext cx="2311792"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Poor-Quality Data</a:t>
              </a:r>
            </a:p>
          </p:txBody>
        </p:sp>
        <p:sp>
          <p:nvSpPr>
            <p:cNvPr id="55" name="Rectangle 54">
              <a:extLst>
                <a:ext uri="{FF2B5EF4-FFF2-40B4-BE49-F238E27FC236}">
                  <a16:creationId xmlns:a16="http://schemas.microsoft.com/office/drawing/2014/main" xmlns="" id="{0DFD8DF0-FAB8-44A5-9288-88B4FAEEE583}"/>
                </a:ext>
              </a:extLst>
            </p:cNvPr>
            <p:cNvSpPr/>
            <p:nvPr/>
          </p:nvSpPr>
          <p:spPr>
            <a:xfrm>
              <a:off x="3468392" y="2010035"/>
              <a:ext cx="2387751" cy="1701127"/>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Harder for the system to detect the underlying patterns due to poor quality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263147"/>
                </a:solidFill>
                <a:effectLst/>
                <a:uLnTx/>
                <a:uFillTx/>
                <a:latin typeface="MinionPro-Regular"/>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System less likely to perform well in case of poor data quality</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263147"/>
                </a:solidFill>
                <a:effectLst/>
                <a:uLnTx/>
                <a:uFillTx/>
                <a:latin typeface="MinionPro-Regular"/>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Maximum efforts spent on data cleansing</a:t>
              </a:r>
            </a:p>
          </p:txBody>
        </p:sp>
        <p:pic>
          <p:nvPicPr>
            <p:cNvPr id="56" name="Picture 55">
              <a:extLst>
                <a:ext uri="{FF2B5EF4-FFF2-40B4-BE49-F238E27FC236}">
                  <a16:creationId xmlns:a16="http://schemas.microsoft.com/office/drawing/2014/main" xmlns="" id="{7B2932FE-C599-48BE-98DA-E622911026FA}"/>
                </a:ext>
              </a:extLst>
            </p:cNvPr>
            <p:cNvPicPr>
              <a:picLocks noChangeAspect="1"/>
            </p:cNvPicPr>
            <p:nvPr/>
          </p:nvPicPr>
          <p:blipFill>
            <a:blip r:embed="rId3"/>
            <a:stretch>
              <a:fillRect/>
            </a:stretch>
          </p:blipFill>
          <p:spPr>
            <a:xfrm>
              <a:off x="5390642" y="1193482"/>
              <a:ext cx="1038225" cy="666750"/>
            </a:xfrm>
            <a:prstGeom prst="rect">
              <a:avLst/>
            </a:prstGeom>
          </p:spPr>
        </p:pic>
      </p:grpSp>
      <p:grpSp>
        <p:nvGrpSpPr>
          <p:cNvPr id="59" name="Group 58">
            <a:extLst>
              <a:ext uri="{FF2B5EF4-FFF2-40B4-BE49-F238E27FC236}">
                <a16:creationId xmlns:a16="http://schemas.microsoft.com/office/drawing/2014/main" xmlns="" id="{5D863503-E109-4B70-BE17-8F20185C6A89}"/>
              </a:ext>
            </a:extLst>
          </p:cNvPr>
          <p:cNvGrpSpPr/>
          <p:nvPr/>
        </p:nvGrpSpPr>
        <p:grpSpPr>
          <a:xfrm>
            <a:off x="6784248" y="1157107"/>
            <a:ext cx="2886147" cy="2686885"/>
            <a:chOff x="6668792" y="1179239"/>
            <a:chExt cx="2886147" cy="2686885"/>
          </a:xfrm>
        </p:grpSpPr>
        <p:grpSp>
          <p:nvGrpSpPr>
            <p:cNvPr id="60" name="Group 59">
              <a:extLst>
                <a:ext uri="{FF2B5EF4-FFF2-40B4-BE49-F238E27FC236}">
                  <a16:creationId xmlns:a16="http://schemas.microsoft.com/office/drawing/2014/main" xmlns="" id="{BC3EA8CA-CC3A-4219-9E1D-2BD6D464D85B}"/>
                </a:ext>
              </a:extLst>
            </p:cNvPr>
            <p:cNvGrpSpPr/>
            <p:nvPr/>
          </p:nvGrpSpPr>
          <p:grpSpPr>
            <a:xfrm>
              <a:off x="6668792" y="1371595"/>
              <a:ext cx="2627608" cy="2494529"/>
              <a:chOff x="6668792" y="1371595"/>
              <a:chExt cx="2627608" cy="2494529"/>
            </a:xfrm>
          </p:grpSpPr>
          <p:grpSp>
            <p:nvGrpSpPr>
              <p:cNvPr id="62" name="Group 61">
                <a:extLst>
                  <a:ext uri="{FF2B5EF4-FFF2-40B4-BE49-F238E27FC236}">
                    <a16:creationId xmlns:a16="http://schemas.microsoft.com/office/drawing/2014/main" xmlns="" id="{6EB8460C-B4C0-4692-B4D3-10EB464AF9E5}"/>
                  </a:ext>
                </a:extLst>
              </p:cNvPr>
              <p:cNvGrpSpPr/>
              <p:nvPr/>
            </p:nvGrpSpPr>
            <p:grpSpPr>
              <a:xfrm>
                <a:off x="6701123" y="1371595"/>
                <a:ext cx="2590796" cy="2438405"/>
                <a:chOff x="6427472" y="3638628"/>
                <a:chExt cx="1875938" cy="2085308"/>
              </a:xfrm>
            </p:grpSpPr>
            <p:sp>
              <p:nvSpPr>
                <p:cNvPr id="65" name="Rectangle: Top Corners Rounded 64">
                  <a:extLst>
                    <a:ext uri="{FF2B5EF4-FFF2-40B4-BE49-F238E27FC236}">
                      <a16:creationId xmlns:a16="http://schemas.microsoft.com/office/drawing/2014/main" xmlns="" id="{80DAE2A1-087D-4452-9A08-773C38770E95}"/>
                    </a:ext>
                  </a:extLst>
                </p:cNvPr>
                <p:cNvSpPr/>
                <p:nvPr/>
              </p:nvSpPr>
              <p:spPr>
                <a:xfrm>
                  <a:off x="6427472" y="3638628"/>
                  <a:ext cx="1875938" cy="1400348"/>
                </a:xfrm>
                <a:prstGeom prst="round2SameRect">
                  <a:avLst>
                    <a:gd name="adj1" fmla="val 8000"/>
                    <a:gd name="adj2" fmla="val 0"/>
                  </a:avLst>
                </a:prstGeom>
                <a:solidFill>
                  <a:sysClr val="window" lastClr="FFFFFF">
                    <a:alpha val="90000"/>
                    <a:hueOff val="0"/>
                    <a:satOff val="0"/>
                    <a:lumOff val="0"/>
                    <a:alphaOff val="0"/>
                  </a:sysClr>
                </a:solidFill>
                <a:ln w="25400" cap="flat" cmpd="sng" algn="ctr">
                  <a:solidFill>
                    <a:srgbClr val="FFBC1D">
                      <a:hueOff val="0"/>
                      <a:satOff val="0"/>
                      <a:lumOff val="0"/>
                      <a:alphaOff val="0"/>
                    </a:srgbClr>
                  </a:solidFill>
                  <a:prstDash val="solid"/>
                </a:ln>
                <a:effectLst/>
              </p:spPr>
            </p:sp>
            <p:sp>
              <p:nvSpPr>
                <p:cNvPr id="66" name="Rectangle 65">
                  <a:extLst>
                    <a:ext uri="{FF2B5EF4-FFF2-40B4-BE49-F238E27FC236}">
                      <a16:creationId xmlns:a16="http://schemas.microsoft.com/office/drawing/2014/main" xmlns="" id="{D5743792-B332-436A-AF08-B63AA528DF68}"/>
                    </a:ext>
                  </a:extLst>
                </p:cNvPr>
                <p:cNvSpPr/>
                <p:nvPr/>
              </p:nvSpPr>
              <p:spPr>
                <a:xfrm>
                  <a:off x="6427472" y="4118493"/>
                  <a:ext cx="1875938" cy="1605443"/>
                </a:xfrm>
                <a:prstGeom prst="rect">
                  <a:avLst/>
                </a:prstGeom>
                <a:solidFill>
                  <a:srgbClr val="FFBC1D">
                    <a:lumMod val="40000"/>
                    <a:lumOff val="60000"/>
                  </a:srgbClr>
                </a:solidFill>
                <a:ln w="25400" cap="flat" cmpd="sng" algn="ctr">
                  <a:solidFill>
                    <a:srgbClr val="FFBC1D">
                      <a:hueOff val="0"/>
                      <a:satOff val="0"/>
                      <a:lumOff val="0"/>
                      <a:alphaOff val="0"/>
                    </a:srgbClr>
                  </a:solidFill>
                  <a:prstDash val="solid"/>
                </a:ln>
                <a:effectLst/>
              </p:spPr>
            </p:sp>
          </p:grpSp>
          <p:sp>
            <p:nvSpPr>
              <p:cNvPr id="63" name="Rectangle 62">
                <a:extLst>
                  <a:ext uri="{FF2B5EF4-FFF2-40B4-BE49-F238E27FC236}">
                    <a16:creationId xmlns:a16="http://schemas.microsoft.com/office/drawing/2014/main" xmlns="" id="{BD8403AF-A987-402E-9229-FFD41DA5BFE3}"/>
                  </a:ext>
                </a:extLst>
              </p:cNvPr>
              <p:cNvSpPr/>
              <p:nvPr/>
            </p:nvSpPr>
            <p:spPr>
              <a:xfrm>
                <a:off x="6984608" y="1458930"/>
                <a:ext cx="2311792"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Irrelevant Features</a:t>
                </a:r>
              </a:p>
            </p:txBody>
          </p:sp>
          <p:sp>
            <p:nvSpPr>
              <p:cNvPr id="64" name="Rectangle 63">
                <a:extLst>
                  <a:ext uri="{FF2B5EF4-FFF2-40B4-BE49-F238E27FC236}">
                    <a16:creationId xmlns:a16="http://schemas.microsoft.com/office/drawing/2014/main" xmlns="" id="{3777BC4A-B896-45ED-A7F1-94BDD945EFA8}"/>
                  </a:ext>
                </a:extLst>
              </p:cNvPr>
              <p:cNvSpPr/>
              <p:nvPr/>
            </p:nvSpPr>
            <p:spPr>
              <a:xfrm>
                <a:off x="6668792" y="1927132"/>
                <a:ext cx="2623127" cy="1938992"/>
              </a:xfrm>
              <a:prstGeom prst="rect">
                <a:avLst/>
              </a:prstGeom>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Require additional efforts on  selecting the most useful features to train on among existing features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263147"/>
                  </a:solidFill>
                  <a:effectLst/>
                  <a:uLnTx/>
                  <a:uFillTx/>
                  <a:latin typeface="MinionPro-Regular"/>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Require additional efforts on combining existing features to produce a more useful one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dirty="0">
                  <a:ln>
                    <a:noFill/>
                  </a:ln>
                  <a:solidFill>
                    <a:srgbClr val="263147"/>
                  </a:solidFill>
                  <a:effectLst/>
                  <a:uLnTx/>
                  <a:uFillTx/>
                  <a:latin typeface="MinionPro-Regular"/>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263147"/>
                    </a:solidFill>
                    <a:effectLst/>
                    <a:uLnTx/>
                    <a:uFillTx/>
                    <a:latin typeface="MinionPro-Regular"/>
                  </a:rPr>
                  <a:t>Requires gathering new data to create new features</a:t>
                </a:r>
              </a:p>
            </p:txBody>
          </p:sp>
        </p:grpSp>
        <p:pic>
          <p:nvPicPr>
            <p:cNvPr id="61" name="Picture 60">
              <a:extLst>
                <a:ext uri="{FF2B5EF4-FFF2-40B4-BE49-F238E27FC236}">
                  <a16:creationId xmlns:a16="http://schemas.microsoft.com/office/drawing/2014/main" xmlns="" id="{E957E759-1E18-40C4-B597-C5B9A01E778F}"/>
                </a:ext>
              </a:extLst>
            </p:cNvPr>
            <p:cNvPicPr>
              <a:picLocks noChangeAspect="1"/>
            </p:cNvPicPr>
            <p:nvPr/>
          </p:nvPicPr>
          <p:blipFill>
            <a:blip r:embed="rId4"/>
            <a:stretch>
              <a:fillRect/>
            </a:stretch>
          </p:blipFill>
          <p:spPr>
            <a:xfrm>
              <a:off x="8844660" y="1179239"/>
              <a:ext cx="710279" cy="695326"/>
            </a:xfrm>
            <a:prstGeom prst="rect">
              <a:avLst/>
            </a:prstGeom>
          </p:spPr>
        </p:pic>
      </p:grpSp>
      <p:grpSp>
        <p:nvGrpSpPr>
          <p:cNvPr id="67" name="Group 66">
            <a:extLst>
              <a:ext uri="{FF2B5EF4-FFF2-40B4-BE49-F238E27FC236}">
                <a16:creationId xmlns:a16="http://schemas.microsoft.com/office/drawing/2014/main" xmlns="" id="{64AB9313-9874-4F42-962F-9EC43623D625}"/>
              </a:ext>
            </a:extLst>
          </p:cNvPr>
          <p:cNvGrpSpPr/>
          <p:nvPr/>
        </p:nvGrpSpPr>
        <p:grpSpPr>
          <a:xfrm>
            <a:off x="1922862" y="4106789"/>
            <a:ext cx="2590796" cy="2536427"/>
            <a:chOff x="1367123" y="3962395"/>
            <a:chExt cx="2590796" cy="2380257"/>
          </a:xfrm>
        </p:grpSpPr>
        <p:grpSp>
          <p:nvGrpSpPr>
            <p:cNvPr id="68" name="Group 67">
              <a:extLst>
                <a:ext uri="{FF2B5EF4-FFF2-40B4-BE49-F238E27FC236}">
                  <a16:creationId xmlns:a16="http://schemas.microsoft.com/office/drawing/2014/main" xmlns="" id="{63F7D288-104A-4A90-AA73-FB8537BD86ED}"/>
                </a:ext>
              </a:extLst>
            </p:cNvPr>
            <p:cNvGrpSpPr/>
            <p:nvPr/>
          </p:nvGrpSpPr>
          <p:grpSpPr>
            <a:xfrm>
              <a:off x="1367123" y="3962395"/>
              <a:ext cx="2590796" cy="2380257"/>
              <a:chOff x="6427472" y="3638628"/>
              <a:chExt cx="1875938" cy="2035580"/>
            </a:xfrm>
          </p:grpSpPr>
          <p:sp>
            <p:nvSpPr>
              <p:cNvPr id="70" name="Rectangle: Top Corners Rounded 69">
                <a:extLst>
                  <a:ext uri="{FF2B5EF4-FFF2-40B4-BE49-F238E27FC236}">
                    <a16:creationId xmlns:a16="http://schemas.microsoft.com/office/drawing/2014/main" xmlns="" id="{1A71647F-4038-437A-9C1E-39ECAB604DEF}"/>
                  </a:ext>
                </a:extLst>
              </p:cNvPr>
              <p:cNvSpPr/>
              <p:nvPr/>
            </p:nvSpPr>
            <p:spPr>
              <a:xfrm>
                <a:off x="6427472" y="3638628"/>
                <a:ext cx="1875938" cy="1400348"/>
              </a:xfrm>
              <a:prstGeom prst="round2SameRect">
                <a:avLst>
                  <a:gd name="adj1" fmla="val 8000"/>
                  <a:gd name="adj2" fmla="val 0"/>
                </a:avLst>
              </a:prstGeom>
              <a:solidFill>
                <a:sysClr val="window" lastClr="FFFFFF">
                  <a:alpha val="90000"/>
                  <a:hueOff val="0"/>
                  <a:satOff val="0"/>
                  <a:lumOff val="0"/>
                  <a:alphaOff val="0"/>
                </a:sysClr>
              </a:solidFill>
              <a:ln w="25400" cap="flat" cmpd="sng" algn="ctr">
                <a:solidFill>
                  <a:srgbClr val="FFBC1D">
                    <a:hueOff val="0"/>
                    <a:satOff val="0"/>
                    <a:lumOff val="0"/>
                    <a:alphaOff val="0"/>
                  </a:srgbClr>
                </a:solidFill>
                <a:prstDash val="solid"/>
              </a:ln>
              <a:effectLst/>
            </p:spPr>
          </p:sp>
          <p:sp>
            <p:nvSpPr>
              <p:cNvPr id="71" name="Rectangle 70">
                <a:extLst>
                  <a:ext uri="{FF2B5EF4-FFF2-40B4-BE49-F238E27FC236}">
                    <a16:creationId xmlns:a16="http://schemas.microsoft.com/office/drawing/2014/main" xmlns="" id="{48FAB38E-5BE8-46C0-9FA6-3EE0CFA00235}"/>
                  </a:ext>
                </a:extLst>
              </p:cNvPr>
              <p:cNvSpPr/>
              <p:nvPr/>
            </p:nvSpPr>
            <p:spPr>
              <a:xfrm>
                <a:off x="6427472" y="4102473"/>
                <a:ext cx="1875938" cy="1571735"/>
              </a:xfrm>
              <a:prstGeom prst="rect">
                <a:avLst/>
              </a:prstGeom>
              <a:solidFill>
                <a:srgbClr val="FFBC1D">
                  <a:lumMod val="40000"/>
                  <a:lumOff val="60000"/>
                </a:srgbClr>
              </a:solidFill>
              <a:ln w="25400" cap="flat" cmpd="sng" algn="ctr">
                <a:solidFill>
                  <a:srgbClr val="FFBC1D">
                    <a:hueOff val="0"/>
                    <a:satOff val="0"/>
                    <a:lumOff val="0"/>
                    <a:alphaOff val="0"/>
                  </a:srgbClr>
                </a:solidFill>
                <a:prstDash val="solid"/>
              </a:ln>
              <a:effectLst/>
            </p:spPr>
          </p:sp>
        </p:grpSp>
        <p:sp>
          <p:nvSpPr>
            <p:cNvPr id="69" name="Rectangle 68">
              <a:extLst>
                <a:ext uri="{FF2B5EF4-FFF2-40B4-BE49-F238E27FC236}">
                  <a16:creationId xmlns:a16="http://schemas.microsoft.com/office/drawing/2014/main" xmlns="" id="{BF299F06-7688-4EB0-93BB-730C989D7546}"/>
                </a:ext>
              </a:extLst>
            </p:cNvPr>
            <p:cNvSpPr/>
            <p:nvPr/>
          </p:nvSpPr>
          <p:spPr>
            <a:xfrm>
              <a:off x="1443078" y="3972580"/>
              <a:ext cx="2311792"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Overfitting the Training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Data</a:t>
              </a:r>
            </a:p>
          </p:txBody>
        </p:sp>
      </p:grpSp>
      <p:sp>
        <p:nvSpPr>
          <p:cNvPr id="72" name="Rectangle 71">
            <a:extLst>
              <a:ext uri="{FF2B5EF4-FFF2-40B4-BE49-F238E27FC236}">
                <a16:creationId xmlns:a16="http://schemas.microsoft.com/office/drawing/2014/main" xmlns="" id="{0F3CDFA3-D667-4EE6-905A-60A36C15C18C}"/>
              </a:ext>
            </a:extLst>
          </p:cNvPr>
          <p:cNvSpPr/>
          <p:nvPr/>
        </p:nvSpPr>
        <p:spPr>
          <a:xfrm>
            <a:off x="1927480" y="4908743"/>
            <a:ext cx="2607204" cy="1384995"/>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63147"/>
                </a:solidFill>
                <a:latin typeface="MinionPro-Regular"/>
              </a:rPr>
              <a:t>Model performs well on the training data, but it does not generalize well.</a:t>
            </a:r>
          </a:p>
          <a:p>
            <a:endParaRPr lang="en-US" sz="1200" dirty="0">
              <a:solidFill>
                <a:srgbClr val="263147"/>
              </a:solidFill>
              <a:latin typeface="MinionPro-Regular"/>
            </a:endParaRPr>
          </a:p>
          <a:p>
            <a:pPr marL="171450" indent="-171450">
              <a:buFont typeface="Arial" panose="020B0604020202020204" pitchFamily="34" charset="0"/>
              <a:buChar char="•"/>
            </a:pPr>
            <a:r>
              <a:rPr lang="en-US" sz="1200" dirty="0">
                <a:solidFill>
                  <a:srgbClr val="263147"/>
                </a:solidFill>
                <a:latin typeface="MinionPro-Regular"/>
              </a:rPr>
              <a:t>Noisy data set or small data set leads to detect the pattern in the noise itself resulting  to the overfitting of the model</a:t>
            </a:r>
          </a:p>
        </p:txBody>
      </p:sp>
      <p:pic>
        <p:nvPicPr>
          <p:cNvPr id="73" name="Picture 72">
            <a:extLst>
              <a:ext uri="{FF2B5EF4-FFF2-40B4-BE49-F238E27FC236}">
                <a16:creationId xmlns:a16="http://schemas.microsoft.com/office/drawing/2014/main" xmlns="" id="{45A017BB-6798-4412-97B8-237D8746CEFB}"/>
              </a:ext>
            </a:extLst>
          </p:cNvPr>
          <p:cNvPicPr>
            <a:picLocks noChangeAspect="1"/>
          </p:cNvPicPr>
          <p:nvPr/>
        </p:nvPicPr>
        <p:blipFill>
          <a:blip r:embed="rId5"/>
          <a:stretch>
            <a:fillRect/>
          </a:stretch>
        </p:blipFill>
        <p:spPr>
          <a:xfrm>
            <a:off x="4144877" y="4038600"/>
            <a:ext cx="534513" cy="526766"/>
          </a:xfrm>
          <a:prstGeom prst="rect">
            <a:avLst/>
          </a:prstGeom>
        </p:spPr>
      </p:pic>
      <p:grpSp>
        <p:nvGrpSpPr>
          <p:cNvPr id="74" name="Group 73">
            <a:extLst>
              <a:ext uri="{FF2B5EF4-FFF2-40B4-BE49-F238E27FC236}">
                <a16:creationId xmlns:a16="http://schemas.microsoft.com/office/drawing/2014/main" xmlns="" id="{89FA2759-E9C3-47C5-B58F-C7A596998942}"/>
              </a:ext>
            </a:extLst>
          </p:cNvPr>
          <p:cNvGrpSpPr/>
          <p:nvPr/>
        </p:nvGrpSpPr>
        <p:grpSpPr>
          <a:xfrm>
            <a:off x="5371317" y="4080808"/>
            <a:ext cx="2590796" cy="2576186"/>
            <a:chOff x="1367123" y="3962395"/>
            <a:chExt cx="2590796" cy="2380257"/>
          </a:xfrm>
        </p:grpSpPr>
        <p:grpSp>
          <p:nvGrpSpPr>
            <p:cNvPr id="75" name="Group 74">
              <a:extLst>
                <a:ext uri="{FF2B5EF4-FFF2-40B4-BE49-F238E27FC236}">
                  <a16:creationId xmlns:a16="http://schemas.microsoft.com/office/drawing/2014/main" xmlns="" id="{E5BFFF1D-1762-45D5-8951-E6B8F6DFFA76}"/>
                </a:ext>
              </a:extLst>
            </p:cNvPr>
            <p:cNvGrpSpPr/>
            <p:nvPr/>
          </p:nvGrpSpPr>
          <p:grpSpPr>
            <a:xfrm>
              <a:off x="1367123" y="3962395"/>
              <a:ext cx="2590796" cy="2380257"/>
              <a:chOff x="6427472" y="3638628"/>
              <a:chExt cx="1875938" cy="2035580"/>
            </a:xfrm>
          </p:grpSpPr>
          <p:sp>
            <p:nvSpPr>
              <p:cNvPr id="77" name="Rectangle: Top Corners Rounded 76">
                <a:extLst>
                  <a:ext uri="{FF2B5EF4-FFF2-40B4-BE49-F238E27FC236}">
                    <a16:creationId xmlns:a16="http://schemas.microsoft.com/office/drawing/2014/main" xmlns="" id="{D3F6DFF5-7A4F-4CE9-A0BF-977D0DCE0FED}"/>
                  </a:ext>
                </a:extLst>
              </p:cNvPr>
              <p:cNvSpPr/>
              <p:nvPr/>
            </p:nvSpPr>
            <p:spPr>
              <a:xfrm>
                <a:off x="6427472" y="3638628"/>
                <a:ext cx="1875938" cy="1400348"/>
              </a:xfrm>
              <a:prstGeom prst="round2SameRect">
                <a:avLst>
                  <a:gd name="adj1" fmla="val 8000"/>
                  <a:gd name="adj2" fmla="val 0"/>
                </a:avLst>
              </a:prstGeom>
              <a:solidFill>
                <a:sysClr val="window" lastClr="FFFFFF">
                  <a:alpha val="90000"/>
                  <a:hueOff val="0"/>
                  <a:satOff val="0"/>
                  <a:lumOff val="0"/>
                  <a:alphaOff val="0"/>
                </a:sysClr>
              </a:solidFill>
              <a:ln w="25400" cap="flat" cmpd="sng" algn="ctr">
                <a:solidFill>
                  <a:srgbClr val="FFBC1D">
                    <a:hueOff val="0"/>
                    <a:satOff val="0"/>
                    <a:lumOff val="0"/>
                    <a:alphaOff val="0"/>
                  </a:srgbClr>
                </a:solidFill>
                <a:prstDash val="solid"/>
              </a:ln>
              <a:effectLst/>
            </p:spPr>
          </p:sp>
          <p:sp>
            <p:nvSpPr>
              <p:cNvPr id="78" name="Rectangle 77">
                <a:extLst>
                  <a:ext uri="{FF2B5EF4-FFF2-40B4-BE49-F238E27FC236}">
                    <a16:creationId xmlns:a16="http://schemas.microsoft.com/office/drawing/2014/main" xmlns="" id="{54C3CBB0-83AB-46C0-A548-0158FF0E3AC9}"/>
                  </a:ext>
                </a:extLst>
              </p:cNvPr>
              <p:cNvSpPr/>
              <p:nvPr/>
            </p:nvSpPr>
            <p:spPr>
              <a:xfrm>
                <a:off x="6427472" y="4102473"/>
                <a:ext cx="1875938" cy="1571735"/>
              </a:xfrm>
              <a:prstGeom prst="rect">
                <a:avLst/>
              </a:prstGeom>
              <a:solidFill>
                <a:srgbClr val="FFBC1D">
                  <a:lumMod val="40000"/>
                  <a:lumOff val="60000"/>
                </a:srgbClr>
              </a:solidFill>
              <a:ln w="25400" cap="flat" cmpd="sng" algn="ctr">
                <a:solidFill>
                  <a:srgbClr val="FFBC1D">
                    <a:hueOff val="0"/>
                    <a:satOff val="0"/>
                    <a:lumOff val="0"/>
                    <a:alphaOff val="0"/>
                  </a:srgbClr>
                </a:solidFill>
                <a:prstDash val="solid"/>
              </a:ln>
              <a:effectLst/>
            </p:spPr>
          </p:sp>
        </p:grpSp>
        <p:sp>
          <p:nvSpPr>
            <p:cNvPr id="76" name="Rectangle 75">
              <a:extLst>
                <a:ext uri="{FF2B5EF4-FFF2-40B4-BE49-F238E27FC236}">
                  <a16:creationId xmlns:a16="http://schemas.microsoft.com/office/drawing/2014/main" xmlns="" id="{00D99865-FCF1-4503-99C0-9D7C30BCD33D}"/>
                </a:ext>
              </a:extLst>
            </p:cNvPr>
            <p:cNvSpPr/>
            <p:nvPr/>
          </p:nvSpPr>
          <p:spPr>
            <a:xfrm>
              <a:off x="1443078" y="3972580"/>
              <a:ext cx="2311792" cy="52322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Underfitting the Training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63147"/>
                  </a:solidFill>
                  <a:effectLst/>
                  <a:uLnTx/>
                  <a:uFillTx/>
                  <a:latin typeface="MyriadPro-SemiboldCond"/>
                </a:rPr>
                <a:t>Data</a:t>
              </a:r>
            </a:p>
          </p:txBody>
        </p:sp>
      </p:grpSp>
      <p:pic>
        <p:nvPicPr>
          <p:cNvPr id="79" name="Picture 78">
            <a:extLst>
              <a:ext uri="{FF2B5EF4-FFF2-40B4-BE49-F238E27FC236}">
                <a16:creationId xmlns:a16="http://schemas.microsoft.com/office/drawing/2014/main" xmlns="" id="{35CAEF5F-A5D3-45CF-8C9F-0AC6AEB0BFCB}"/>
              </a:ext>
            </a:extLst>
          </p:cNvPr>
          <p:cNvPicPr>
            <a:picLocks noChangeAspect="1"/>
          </p:cNvPicPr>
          <p:nvPr/>
        </p:nvPicPr>
        <p:blipFill>
          <a:blip r:embed="rId6"/>
          <a:stretch>
            <a:fillRect/>
          </a:stretch>
        </p:blipFill>
        <p:spPr>
          <a:xfrm>
            <a:off x="7567778" y="3962400"/>
            <a:ext cx="585622" cy="523220"/>
          </a:xfrm>
          <a:prstGeom prst="rect">
            <a:avLst/>
          </a:prstGeom>
        </p:spPr>
      </p:pic>
      <p:sp>
        <p:nvSpPr>
          <p:cNvPr id="80" name="Rectangle 79">
            <a:extLst>
              <a:ext uri="{FF2B5EF4-FFF2-40B4-BE49-F238E27FC236}">
                <a16:creationId xmlns:a16="http://schemas.microsoft.com/office/drawing/2014/main" xmlns="" id="{973BA0A6-CA91-4AB7-B9EC-0B937735732B}"/>
              </a:ext>
            </a:extLst>
          </p:cNvPr>
          <p:cNvSpPr/>
          <p:nvPr/>
        </p:nvSpPr>
        <p:spPr>
          <a:xfrm>
            <a:off x="5378960" y="4829413"/>
            <a:ext cx="2545840" cy="1384995"/>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263147"/>
                </a:solidFill>
                <a:latin typeface="MinionPro-Regular"/>
              </a:rPr>
              <a:t>Occurs when the model is too simple to learn the underlying structure of the data</a:t>
            </a:r>
          </a:p>
          <a:p>
            <a:pPr marL="171450" indent="-171450">
              <a:buFont typeface="Arial" panose="020B0604020202020204" pitchFamily="34" charset="0"/>
              <a:buChar char="•"/>
            </a:pPr>
            <a:endParaRPr lang="en-US" sz="1200" dirty="0">
              <a:solidFill>
                <a:srgbClr val="263147"/>
              </a:solidFill>
              <a:latin typeface="MinionPro-Regular"/>
            </a:endParaRPr>
          </a:p>
          <a:p>
            <a:pPr marL="171450" indent="-171450">
              <a:buFont typeface="Arial" panose="020B0604020202020204" pitchFamily="34" charset="0"/>
              <a:buChar char="•"/>
            </a:pPr>
            <a:r>
              <a:rPr lang="en-US" sz="1200" dirty="0">
                <a:solidFill>
                  <a:srgbClr val="263147"/>
                </a:solidFill>
                <a:latin typeface="MinionPro-Regular"/>
              </a:rPr>
              <a:t>Requires re selecting a more powerful model, with more parameters</a:t>
            </a:r>
          </a:p>
        </p:txBody>
      </p:sp>
    </p:spTree>
    <p:extLst>
      <p:ext uri="{BB962C8B-B14F-4D97-AF65-F5344CB8AC3E}">
        <p14:creationId xmlns:p14="http://schemas.microsoft.com/office/powerpoint/2010/main" val="2819085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400" dirty="0"/>
              <a:t>Regression:</a:t>
            </a:r>
          </a:p>
        </p:txBody>
      </p:sp>
      <p:sp>
        <p:nvSpPr>
          <p:cNvPr id="2" name="Rectangle 1"/>
          <p:cNvSpPr/>
          <p:nvPr/>
        </p:nvSpPr>
        <p:spPr>
          <a:xfrm>
            <a:off x="457200" y="1219200"/>
            <a:ext cx="9144000" cy="1021883"/>
          </a:xfrm>
          <a:prstGeom prst="rect">
            <a:avLst/>
          </a:prstGeom>
        </p:spPr>
        <p:txBody>
          <a:bodyPr wrap="square">
            <a:spAutoFit/>
          </a:bodyPr>
          <a:lstStyle/>
          <a:p>
            <a:pPr marL="0" marR="0" lvl="0" indent="0" algn="l" defTabSz="957756"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Regression Analysis is the technique of studying the dependence of one variable(Dependent Variable)  on one or more variables (Independent Variable) in view to predict the value of the Dependent variable against the fixed value of Independent variable</a:t>
            </a:r>
          </a:p>
        </p:txBody>
      </p:sp>
      <p:grpSp>
        <p:nvGrpSpPr>
          <p:cNvPr id="3" name="Group 2">
            <a:extLst>
              <a:ext uri="{FF2B5EF4-FFF2-40B4-BE49-F238E27FC236}">
                <a16:creationId xmlns:a16="http://schemas.microsoft.com/office/drawing/2014/main" xmlns="" id="{20BF4554-561F-4A2E-B2E0-AD52DCB73559}"/>
              </a:ext>
            </a:extLst>
          </p:cNvPr>
          <p:cNvGrpSpPr/>
          <p:nvPr/>
        </p:nvGrpSpPr>
        <p:grpSpPr>
          <a:xfrm>
            <a:off x="152400" y="2526309"/>
            <a:ext cx="4210050" cy="3429000"/>
            <a:chOff x="657225" y="2547058"/>
            <a:chExt cx="4867276" cy="3588296"/>
          </a:xfrm>
        </p:grpSpPr>
        <p:pic>
          <p:nvPicPr>
            <p:cNvPr id="27" name="Picture 26"/>
            <p:cNvPicPr>
              <a:picLocks noChangeAspect="1"/>
            </p:cNvPicPr>
            <p:nvPr/>
          </p:nvPicPr>
          <p:blipFill>
            <a:blip r:embed="rId2"/>
            <a:stretch>
              <a:fillRect/>
            </a:stretch>
          </p:blipFill>
          <p:spPr>
            <a:xfrm>
              <a:off x="657225" y="3200400"/>
              <a:ext cx="4629150" cy="2858754"/>
            </a:xfrm>
            <a:prstGeom prst="rect">
              <a:avLst/>
            </a:prstGeom>
          </p:spPr>
        </p:pic>
        <p:sp>
          <p:nvSpPr>
            <p:cNvPr id="28" name="Rectangle 27"/>
            <p:cNvSpPr/>
            <p:nvPr/>
          </p:nvSpPr>
          <p:spPr>
            <a:xfrm flipH="1">
              <a:off x="990600" y="3276600"/>
              <a:ext cx="838200" cy="2858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sp>
          <p:nvSpPr>
            <p:cNvPr id="29" name="Rectangle 28"/>
            <p:cNvSpPr/>
            <p:nvPr/>
          </p:nvSpPr>
          <p:spPr>
            <a:xfrm>
              <a:off x="4282440" y="3272520"/>
              <a:ext cx="1019175" cy="276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sp>
          <p:nvSpPr>
            <p:cNvPr id="30" name="Oval Callout 29"/>
            <p:cNvSpPr/>
            <p:nvPr/>
          </p:nvSpPr>
          <p:spPr>
            <a:xfrm>
              <a:off x="1295401" y="2547058"/>
              <a:ext cx="1356220" cy="653342"/>
            </a:xfrm>
            <a:prstGeom prst="wedgeEllipseCallout">
              <a:avLst/>
            </a:prstGeom>
            <a:solidFill>
              <a:srgbClr val="92D050">
                <a:alpha val="67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98C85">
                      <a:lumMod val="50000"/>
                    </a:srgbClr>
                  </a:solidFill>
                  <a:effectLst/>
                  <a:uLnTx/>
                  <a:uFillTx/>
                  <a:latin typeface="Arial"/>
                  <a:ea typeface="+mn-ea"/>
                  <a:cs typeface="+mn-cs"/>
                </a:rPr>
                <a:t>Independent Variable</a:t>
              </a:r>
            </a:p>
          </p:txBody>
        </p:sp>
        <p:sp>
          <p:nvSpPr>
            <p:cNvPr id="31" name="Oval Callout 30"/>
            <p:cNvSpPr/>
            <p:nvPr/>
          </p:nvSpPr>
          <p:spPr>
            <a:xfrm>
              <a:off x="4282440" y="2566416"/>
              <a:ext cx="1242061" cy="609601"/>
            </a:xfrm>
            <a:prstGeom prst="wedgeEllipseCallout">
              <a:avLst/>
            </a:prstGeom>
            <a:solidFill>
              <a:srgbClr val="92D050">
                <a:alpha val="67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998C85">
                      <a:lumMod val="50000"/>
                    </a:srgbClr>
                  </a:solidFill>
                  <a:effectLst/>
                  <a:uLnTx/>
                  <a:uFillTx/>
                  <a:latin typeface="Arial"/>
                  <a:ea typeface="+mn-ea"/>
                  <a:cs typeface="+mn-cs"/>
                </a:rPr>
                <a:t>Dependent Variable</a:t>
              </a:r>
            </a:p>
          </p:txBody>
        </p:sp>
      </p:grpSp>
      <p:sp>
        <p:nvSpPr>
          <p:cNvPr id="4" name="Arrow: Right 3">
            <a:extLst>
              <a:ext uri="{FF2B5EF4-FFF2-40B4-BE49-F238E27FC236}">
                <a16:creationId xmlns:a16="http://schemas.microsoft.com/office/drawing/2014/main" xmlns="" id="{1D371AE1-7E49-4EBC-A672-D534E40251AF}"/>
              </a:ext>
            </a:extLst>
          </p:cNvPr>
          <p:cNvSpPr/>
          <p:nvPr/>
        </p:nvSpPr>
        <p:spPr>
          <a:xfrm>
            <a:off x="4498665" y="4099356"/>
            <a:ext cx="682936" cy="396444"/>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sp>
        <p:nvSpPr>
          <p:cNvPr id="5" name="Rectangle 4">
            <a:extLst>
              <a:ext uri="{FF2B5EF4-FFF2-40B4-BE49-F238E27FC236}">
                <a16:creationId xmlns:a16="http://schemas.microsoft.com/office/drawing/2014/main" xmlns="" id="{94A2117C-5724-4DE2-9826-9281119CB6C8}"/>
              </a:ext>
            </a:extLst>
          </p:cNvPr>
          <p:cNvSpPr/>
          <p:nvPr/>
        </p:nvSpPr>
        <p:spPr>
          <a:xfrm>
            <a:off x="5410200" y="2143579"/>
            <a:ext cx="4572000" cy="1384995"/>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C2B37"/>
                </a:solidFill>
                <a:effectLst/>
                <a:uLnTx/>
                <a:uFillTx/>
                <a:latin typeface="Arial"/>
                <a:ea typeface="+mn-ea"/>
                <a:cs typeface="+mn-cs"/>
              </a:rPr>
              <a:t>Dependent Variable </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CO2EMISSION</a:t>
            </a:r>
          </a:p>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endParaRP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C2B37"/>
                </a:solidFill>
                <a:effectLst/>
                <a:uLnTx/>
                <a:uFillTx/>
                <a:latin typeface="Arial"/>
                <a:ea typeface="+mn-ea"/>
                <a:cs typeface="+mn-cs"/>
              </a:rPr>
              <a:t>Independent Variable </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ENGINE SIZE</a:t>
            </a:r>
          </a:p>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endParaRP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C2B37"/>
                </a:solidFill>
                <a:effectLst/>
                <a:uLnTx/>
                <a:uFillTx/>
                <a:latin typeface="Arial"/>
                <a:ea typeface="+mn-ea"/>
                <a:cs typeface="+mn-cs"/>
              </a:rPr>
              <a:t>Regression </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Predict the value of CO2EMISSION with respect to the value of ENGINESIZE</a:t>
            </a:r>
            <a:endParaRPr kumimoji="0" lang="en-US" sz="1400" b="0" i="0" u="none" strike="noStrike" kern="1200" cap="none" spc="0" normalizeH="0" baseline="0" noProof="0" dirty="0">
              <a:ln>
                <a:noFill/>
              </a:ln>
              <a:solidFill>
                <a:srgbClr val="263147"/>
              </a:solidFill>
              <a:effectLst/>
              <a:uLnTx/>
              <a:uFillTx/>
              <a:latin typeface="Arial"/>
              <a:ea typeface="+mn-ea"/>
              <a:cs typeface="+mn-cs"/>
            </a:endParaRPr>
          </a:p>
        </p:txBody>
      </p:sp>
      <p:pic>
        <p:nvPicPr>
          <p:cNvPr id="6" name="Picture 5">
            <a:extLst>
              <a:ext uri="{FF2B5EF4-FFF2-40B4-BE49-F238E27FC236}">
                <a16:creationId xmlns:a16="http://schemas.microsoft.com/office/drawing/2014/main" xmlns="" id="{59F57799-6319-428F-8CE5-8402BB5570A0}"/>
              </a:ext>
            </a:extLst>
          </p:cNvPr>
          <p:cNvPicPr>
            <a:picLocks noChangeAspect="1"/>
          </p:cNvPicPr>
          <p:nvPr/>
        </p:nvPicPr>
        <p:blipFill>
          <a:blip r:embed="rId3"/>
          <a:stretch>
            <a:fillRect/>
          </a:stretch>
        </p:blipFill>
        <p:spPr>
          <a:xfrm>
            <a:off x="5638800" y="3505200"/>
            <a:ext cx="3005297" cy="2150580"/>
          </a:xfrm>
          <a:prstGeom prst="rect">
            <a:avLst/>
          </a:prstGeom>
        </p:spPr>
      </p:pic>
      <p:sp>
        <p:nvSpPr>
          <p:cNvPr id="16" name="Oval Callout 35">
            <a:extLst>
              <a:ext uri="{FF2B5EF4-FFF2-40B4-BE49-F238E27FC236}">
                <a16:creationId xmlns:a16="http://schemas.microsoft.com/office/drawing/2014/main" xmlns="" id="{7BDE96F3-267C-452B-911D-0C52EB7A41F3}"/>
              </a:ext>
            </a:extLst>
          </p:cNvPr>
          <p:cNvSpPr/>
          <p:nvPr/>
        </p:nvSpPr>
        <p:spPr>
          <a:xfrm>
            <a:off x="7498651" y="4423019"/>
            <a:ext cx="2290892" cy="739343"/>
          </a:xfrm>
          <a:prstGeom prst="wedgeEllipseCallout">
            <a:avLst>
              <a:gd name="adj1" fmla="val -24141"/>
              <a:gd name="adj2" fmla="val -93682"/>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998C85">
                    <a:lumMod val="50000"/>
                  </a:srgbClr>
                </a:solidFill>
                <a:effectLst/>
                <a:uLnTx/>
                <a:uFillTx/>
                <a:latin typeface="Arial"/>
                <a:ea typeface="+mn-ea"/>
                <a:cs typeface="+mn-cs"/>
              </a:rPr>
              <a:t>y’ = b0 + b1x ± </a:t>
            </a:r>
            <a:r>
              <a:rPr kumimoji="0" lang="ru-RU" altLang="en-US" sz="1400" b="0" i="0" u="none" strike="noStrike" kern="1200" cap="none" spc="0" normalizeH="0" baseline="0" noProof="0" dirty="0">
                <a:ln>
                  <a:noFill/>
                </a:ln>
                <a:solidFill>
                  <a:srgbClr val="998C85">
                    <a:lumMod val="50000"/>
                  </a:srgbClr>
                </a:solidFill>
                <a:effectLst/>
                <a:uLnTx/>
                <a:uFillTx/>
                <a:latin typeface="Arial"/>
                <a:ea typeface="+mn-ea"/>
                <a:cs typeface="+mn-cs"/>
              </a:rPr>
              <a:t>є</a:t>
            </a:r>
            <a:r>
              <a:rPr kumimoji="0" lang="en-US" altLang="en-US" sz="1400" b="0" i="0" u="none" strike="noStrike" kern="1200" cap="none" spc="0" normalizeH="0" baseline="0" noProof="0" dirty="0">
                <a:ln>
                  <a:noFill/>
                </a:ln>
                <a:solidFill>
                  <a:srgbClr val="998C85">
                    <a:lumMod val="50000"/>
                  </a:srgbClr>
                </a:solidFill>
                <a:effectLst/>
                <a:uLnTx/>
                <a:uFillTx/>
                <a:latin typeface="Arial"/>
                <a:ea typeface="+mn-ea"/>
                <a:cs typeface="+mn-cs"/>
              </a:rPr>
              <a:t> </a:t>
            </a:r>
          </a:p>
        </p:txBody>
      </p:sp>
      <p:sp>
        <p:nvSpPr>
          <p:cNvPr id="7" name="Rectangle 6">
            <a:extLst>
              <a:ext uri="{FF2B5EF4-FFF2-40B4-BE49-F238E27FC236}">
                <a16:creationId xmlns:a16="http://schemas.microsoft.com/office/drawing/2014/main" xmlns="" id="{73DE8109-26F7-43FD-AEF8-72F857E65147}"/>
              </a:ext>
            </a:extLst>
          </p:cNvPr>
          <p:cNvSpPr/>
          <p:nvPr/>
        </p:nvSpPr>
        <p:spPr>
          <a:xfrm>
            <a:off x="5486400" y="5556647"/>
            <a:ext cx="3810000" cy="830997"/>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C2B37"/>
                </a:solidFill>
                <a:effectLst/>
                <a:uLnTx/>
                <a:uFillTx/>
                <a:latin typeface="Arial"/>
                <a:ea typeface="+mn-ea"/>
                <a:cs typeface="+mn-cs"/>
              </a:rPr>
              <a:t>y’ – </a:t>
            </a:r>
            <a:r>
              <a:rPr kumimoji="0" lang="en-US" sz="1400" b="0" i="0" u="none" strike="noStrike" kern="1200" cap="none" spc="0" normalizeH="0" baseline="0" noProof="0" dirty="0">
                <a:ln>
                  <a:noFill/>
                </a:ln>
                <a:solidFill>
                  <a:srgbClr val="263147"/>
                </a:solidFill>
                <a:effectLst/>
                <a:uLnTx/>
                <a:uFillTx/>
                <a:latin typeface="Arial"/>
                <a:ea typeface="+mn-ea"/>
                <a:cs typeface="+mn-cs"/>
              </a:rPr>
              <a:t>Predicted value </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AC2B37"/>
                </a:solidFill>
                <a:effectLst/>
                <a:uLnTx/>
                <a:uFillTx/>
                <a:latin typeface="Arial"/>
                <a:ea typeface="+mn-ea"/>
                <a:cs typeface="+mn-cs"/>
              </a:rPr>
              <a:t>b1</a:t>
            </a:r>
            <a:r>
              <a:rPr kumimoji="0" lang="en-US" sz="2000" b="0" i="0" u="none" strike="noStrike" kern="1200" cap="none" spc="0" normalizeH="0" baseline="0" noProof="0" dirty="0">
                <a:ln>
                  <a:noFill/>
                </a:ln>
                <a:solidFill>
                  <a:srgbClr val="998C85">
                    <a:lumMod val="50000"/>
                  </a:srgbClr>
                </a:solidFill>
                <a:effectLst/>
                <a:uLnTx/>
                <a:uFillTx/>
                <a:latin typeface="Arial"/>
                <a:ea typeface="+mn-ea"/>
                <a:cs typeface="+mn-cs"/>
              </a:rPr>
              <a:t> – </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Slope of line, </a:t>
            </a:r>
            <a:r>
              <a:rPr kumimoji="0" lang="en-US" sz="1400" b="0" i="0" u="none" strike="noStrike" kern="1200" cap="none" spc="0" normalizeH="0" baseline="0" noProof="0" dirty="0">
                <a:ln>
                  <a:noFill/>
                </a:ln>
                <a:solidFill>
                  <a:srgbClr val="AC2B37"/>
                </a:solidFill>
                <a:effectLst/>
                <a:uLnTx/>
                <a:uFillTx/>
                <a:latin typeface="Arial"/>
                <a:ea typeface="+mn-ea"/>
                <a:cs typeface="+mn-cs"/>
              </a:rPr>
              <a:t>b0</a:t>
            </a:r>
            <a:r>
              <a:rPr kumimoji="0" lang="en-US" sz="2000" b="0" i="0" u="none" strike="noStrike" kern="1200" cap="none" spc="0" normalizeH="0" baseline="0" noProof="0" dirty="0">
                <a:ln>
                  <a:noFill/>
                </a:ln>
                <a:solidFill>
                  <a:srgbClr val="998C85">
                    <a:lumMod val="50000"/>
                  </a:srgbClr>
                </a:solidFill>
                <a:effectLst/>
                <a:uLnTx/>
                <a:uFillTx/>
                <a:latin typeface="Arial"/>
                <a:ea typeface="+mn-ea"/>
                <a:cs typeface="+mn-cs"/>
              </a:rPr>
              <a:t> – </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Intercept</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ru-RU" altLang="en-US" sz="1400" b="0" i="0" u="none" strike="noStrike" kern="1200" cap="none" spc="0" normalizeH="0" baseline="0" noProof="0" dirty="0">
                <a:ln>
                  <a:noFill/>
                </a:ln>
                <a:solidFill>
                  <a:srgbClr val="AC2B37"/>
                </a:solidFill>
                <a:effectLst/>
                <a:uLnTx/>
                <a:uFillTx/>
                <a:latin typeface="Arial"/>
                <a:ea typeface="+mn-ea"/>
                <a:cs typeface="+mn-cs"/>
              </a:rPr>
              <a:t>Є</a:t>
            </a:r>
            <a:r>
              <a:rPr kumimoji="0" lang="en-US" altLang="en-US" sz="1400" b="0" i="0" u="none" strike="noStrike" kern="1200" cap="none" spc="0" normalizeH="0" baseline="0" noProof="0" dirty="0">
                <a:ln>
                  <a:noFill/>
                </a:ln>
                <a:solidFill>
                  <a:srgbClr val="263147"/>
                </a:solidFill>
                <a:effectLst/>
                <a:uLnTx/>
                <a:uFillTx/>
                <a:latin typeface="Arial"/>
                <a:ea typeface="+mn-ea"/>
                <a:cs typeface="+mn-cs"/>
              </a:rPr>
              <a:t> - Error</a:t>
            </a:r>
            <a:endParaRPr kumimoji="0" lang="en-US" sz="1400" b="0" i="0" u="none" strike="noStrike" kern="1200" cap="none" spc="0" normalizeH="0" baseline="0" noProof="0" dirty="0">
              <a:ln>
                <a:noFill/>
              </a:ln>
              <a:solidFill>
                <a:srgbClr val="263147"/>
              </a:solidFill>
              <a:effectLst/>
              <a:uLnTx/>
              <a:uFillTx/>
              <a:latin typeface="Arial"/>
              <a:ea typeface="+mn-ea"/>
              <a:cs typeface="+mn-cs"/>
            </a:endParaRPr>
          </a:p>
        </p:txBody>
      </p:sp>
    </p:spTree>
    <p:extLst>
      <p:ext uri="{BB962C8B-B14F-4D97-AF65-F5344CB8AC3E}">
        <p14:creationId xmlns:p14="http://schemas.microsoft.com/office/powerpoint/2010/main" val="8013276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Classification:</a:t>
            </a:r>
          </a:p>
        </p:txBody>
      </p:sp>
      <p:sp>
        <p:nvSpPr>
          <p:cNvPr id="2" name="Rectangle 1"/>
          <p:cNvSpPr/>
          <p:nvPr/>
        </p:nvSpPr>
        <p:spPr>
          <a:xfrm>
            <a:off x="342900" y="1524000"/>
            <a:ext cx="9258299" cy="600442"/>
          </a:xfrm>
          <a:prstGeom prst="rect">
            <a:avLst/>
          </a:prstGeom>
        </p:spPr>
        <p:txBody>
          <a:bodyPr wrap="square">
            <a:spAutoFit/>
          </a:bodyPr>
          <a:lstStyle/>
          <a:p>
            <a:pPr>
              <a:spcBef>
                <a:spcPct val="50000"/>
              </a:spcBef>
            </a:pPr>
            <a:r>
              <a:rPr lang="en-US" altLang="en-US" sz="1600" dirty="0"/>
              <a:t>Classification is the supervised learning that deals with identifying the class to which an instance belongs </a:t>
            </a:r>
          </a:p>
        </p:txBody>
      </p:sp>
      <p:pic>
        <p:nvPicPr>
          <p:cNvPr id="18" name="Picture 17"/>
          <p:cNvPicPr>
            <a:picLocks noChangeAspect="1"/>
          </p:cNvPicPr>
          <p:nvPr/>
        </p:nvPicPr>
        <p:blipFill>
          <a:blip r:embed="rId2"/>
          <a:stretch>
            <a:fillRect/>
          </a:stretch>
        </p:blipFill>
        <p:spPr>
          <a:xfrm>
            <a:off x="5181600" y="2438400"/>
            <a:ext cx="3835762" cy="2429316"/>
          </a:xfrm>
          <a:prstGeom prst="rect">
            <a:avLst/>
          </a:prstGeom>
        </p:spPr>
      </p:pic>
      <p:grpSp>
        <p:nvGrpSpPr>
          <p:cNvPr id="7" name="Group 6">
            <a:extLst>
              <a:ext uri="{FF2B5EF4-FFF2-40B4-BE49-F238E27FC236}">
                <a16:creationId xmlns:a16="http://schemas.microsoft.com/office/drawing/2014/main" xmlns="" id="{7BED4B38-2166-4E00-9326-FDF40D6D1D31}"/>
              </a:ext>
            </a:extLst>
          </p:cNvPr>
          <p:cNvGrpSpPr/>
          <p:nvPr/>
        </p:nvGrpSpPr>
        <p:grpSpPr>
          <a:xfrm>
            <a:off x="183470" y="2345718"/>
            <a:ext cx="4236129" cy="4020185"/>
            <a:chOff x="297771" y="2469784"/>
            <a:chExt cx="4236129" cy="4020185"/>
          </a:xfrm>
        </p:grpSpPr>
        <p:sp>
          <p:nvSpPr>
            <p:cNvPr id="10" name="Oval Callout 14">
              <a:extLst>
                <a:ext uri="{FF2B5EF4-FFF2-40B4-BE49-F238E27FC236}">
                  <a16:creationId xmlns:a16="http://schemas.microsoft.com/office/drawing/2014/main" xmlns="" id="{B2113465-CD0A-4C82-AB9C-7DF5529CFBF3}"/>
                </a:ext>
              </a:extLst>
            </p:cNvPr>
            <p:cNvSpPr/>
            <p:nvPr/>
          </p:nvSpPr>
          <p:spPr>
            <a:xfrm rot="20843027">
              <a:off x="297771" y="5747101"/>
              <a:ext cx="2147317" cy="742868"/>
            </a:xfrm>
            <a:prstGeom prst="wedgeEllipseCallout">
              <a:avLst>
                <a:gd name="adj1" fmla="val 94170"/>
                <a:gd name="adj2" fmla="val -58176"/>
              </a:avLst>
            </a:prstGeom>
            <a:solidFill>
              <a:srgbClr val="92D050">
                <a:alpha val="76000"/>
              </a:srgbClr>
            </a:solidFill>
            <a:ln>
              <a:solidFill>
                <a:schemeClr val="tx2"/>
              </a:solidFill>
            </a:ln>
            <a:scene3d>
              <a:camera prst="orthographicFront">
                <a:rot lat="0" lon="0" rev="209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50000"/>
                  </a:schemeClr>
                </a:solidFill>
              </a:endParaRPr>
            </a:p>
          </p:txBody>
        </p:sp>
        <p:grpSp>
          <p:nvGrpSpPr>
            <p:cNvPr id="6" name="Group 5">
              <a:extLst>
                <a:ext uri="{FF2B5EF4-FFF2-40B4-BE49-F238E27FC236}">
                  <a16:creationId xmlns:a16="http://schemas.microsoft.com/office/drawing/2014/main" xmlns="" id="{F14C92F1-306D-4F5D-B824-473352EC7DC0}"/>
                </a:ext>
              </a:extLst>
            </p:cNvPr>
            <p:cNvGrpSpPr/>
            <p:nvPr/>
          </p:nvGrpSpPr>
          <p:grpSpPr>
            <a:xfrm>
              <a:off x="342901" y="2469784"/>
              <a:ext cx="4190999" cy="3902682"/>
              <a:chOff x="342901" y="2469784"/>
              <a:chExt cx="4190999" cy="3902682"/>
            </a:xfrm>
          </p:grpSpPr>
          <p:sp>
            <p:nvSpPr>
              <p:cNvPr id="13" name="Oval Callout 12"/>
              <p:cNvSpPr/>
              <p:nvPr/>
            </p:nvSpPr>
            <p:spPr>
              <a:xfrm rot="20933464">
                <a:off x="745852" y="2469784"/>
                <a:ext cx="1588868" cy="600442"/>
              </a:xfrm>
              <a:prstGeom prst="wedgeEllipseCallout">
                <a:avLst>
                  <a:gd name="adj1" fmla="val -25521"/>
                  <a:gd name="adj2" fmla="val 101909"/>
                </a:avLst>
              </a:prstGeom>
              <a:solidFill>
                <a:srgbClr val="92D050">
                  <a:alpha val="76000"/>
                </a:srgbClr>
              </a:solidFill>
              <a:ln>
                <a:solidFill>
                  <a:schemeClr val="tx2"/>
                </a:solidFill>
              </a:ln>
              <a:scene3d>
                <a:camera prst="orthographicFront">
                  <a:rot lat="0" lon="0" rev="209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50000"/>
                      </a:schemeClr>
                    </a:solidFill>
                  </a:rPr>
                  <a:t>Independent Variables</a:t>
                </a:r>
              </a:p>
            </p:txBody>
          </p:sp>
          <p:sp>
            <p:nvSpPr>
              <p:cNvPr id="15" name="Oval Callout 14"/>
              <p:cNvSpPr/>
              <p:nvPr/>
            </p:nvSpPr>
            <p:spPr>
              <a:xfrm>
                <a:off x="3169919" y="2786487"/>
                <a:ext cx="1363981" cy="600442"/>
              </a:xfrm>
              <a:prstGeom prst="wedgeEllipseCallout">
                <a:avLst/>
              </a:prstGeom>
              <a:solidFill>
                <a:srgbClr val="92D050">
                  <a:alpha val="76000"/>
                </a:srgbClr>
              </a:solidFill>
              <a:ln>
                <a:solidFill>
                  <a:schemeClr val="tx2"/>
                </a:solidFill>
              </a:ln>
              <a:scene3d>
                <a:camera prst="orthographicFront">
                  <a:rot lat="0" lon="0" rev="209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50000"/>
                      </a:schemeClr>
                    </a:solidFill>
                  </a:rPr>
                  <a:t>Dependent Variable</a:t>
                </a:r>
              </a:p>
            </p:txBody>
          </p:sp>
          <p:pic>
            <p:nvPicPr>
              <p:cNvPr id="16" name="Picture 15"/>
              <p:cNvPicPr>
                <a:picLocks noChangeAspect="1"/>
              </p:cNvPicPr>
              <p:nvPr/>
            </p:nvPicPr>
            <p:blipFill>
              <a:blip r:embed="rId3"/>
              <a:stretch>
                <a:fillRect/>
              </a:stretch>
            </p:blipFill>
            <p:spPr>
              <a:xfrm>
                <a:off x="342901" y="3430215"/>
                <a:ext cx="3473085" cy="2105115"/>
              </a:xfrm>
              <a:prstGeom prst="rect">
                <a:avLst/>
              </a:prstGeom>
            </p:spPr>
          </p:pic>
          <p:sp>
            <p:nvSpPr>
              <p:cNvPr id="3" name="Rectangle 2"/>
              <p:cNvSpPr/>
              <p:nvPr/>
            </p:nvSpPr>
            <p:spPr>
              <a:xfrm>
                <a:off x="342901" y="3432564"/>
                <a:ext cx="2857499" cy="22625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7" name="Rectangle 16"/>
              <p:cNvSpPr/>
              <p:nvPr/>
            </p:nvSpPr>
            <p:spPr>
              <a:xfrm rot="5400000">
                <a:off x="2390158" y="4267889"/>
                <a:ext cx="2105115" cy="42976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5" name="TextBox 4">
                <a:extLst>
                  <a:ext uri="{FF2B5EF4-FFF2-40B4-BE49-F238E27FC236}">
                    <a16:creationId xmlns:a16="http://schemas.microsoft.com/office/drawing/2014/main" xmlns="" id="{73C17581-1A7F-44B3-84C3-6D9B16A8E9FE}"/>
                  </a:ext>
                </a:extLst>
              </p:cNvPr>
              <p:cNvSpPr txBox="1"/>
              <p:nvPr/>
            </p:nvSpPr>
            <p:spPr>
              <a:xfrm>
                <a:off x="702892" y="5711841"/>
                <a:ext cx="1506908" cy="660625"/>
              </a:xfrm>
              <a:prstGeom prst="rect">
                <a:avLst/>
              </a:prstGeom>
              <a:noFill/>
            </p:spPr>
            <p:txBody>
              <a:bodyPr wrap="square" rtlCol="0">
                <a:spAutoFit/>
              </a:bodyPr>
              <a:lstStyle/>
              <a:p>
                <a:r>
                  <a:rPr lang="en-US" sz="900" dirty="0">
                    <a:solidFill>
                      <a:schemeClr val="tx2">
                        <a:lumMod val="50000"/>
                      </a:schemeClr>
                    </a:solidFill>
                  </a:rPr>
                  <a:t>Predict the category of Drug(A or B) based on the previous labelled data</a:t>
                </a:r>
              </a:p>
            </p:txBody>
          </p:sp>
        </p:grpSp>
      </p:grpSp>
      <p:sp>
        <p:nvSpPr>
          <p:cNvPr id="12" name="Arrow: Right 11">
            <a:extLst>
              <a:ext uri="{FF2B5EF4-FFF2-40B4-BE49-F238E27FC236}">
                <a16:creationId xmlns:a16="http://schemas.microsoft.com/office/drawing/2014/main" xmlns="" id="{FF58878D-7BED-466A-A2F1-24D09E3487C0}"/>
              </a:ext>
            </a:extLst>
          </p:cNvPr>
          <p:cNvSpPr/>
          <p:nvPr/>
        </p:nvSpPr>
        <p:spPr>
          <a:xfrm>
            <a:off x="4114800" y="4267200"/>
            <a:ext cx="908145" cy="396444"/>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9" name="Rectangle 18">
            <a:extLst>
              <a:ext uri="{FF2B5EF4-FFF2-40B4-BE49-F238E27FC236}">
                <a16:creationId xmlns:a16="http://schemas.microsoft.com/office/drawing/2014/main" xmlns="" id="{E418C21B-30CD-4BDA-9872-6F3C582F803C}"/>
              </a:ext>
            </a:extLst>
          </p:cNvPr>
          <p:cNvSpPr/>
          <p:nvPr/>
        </p:nvSpPr>
        <p:spPr>
          <a:xfrm>
            <a:off x="5113481" y="4984758"/>
            <a:ext cx="4762501" cy="584775"/>
          </a:xfrm>
          <a:prstGeom prst="rect">
            <a:avLst/>
          </a:prstGeom>
        </p:spPr>
        <p:txBody>
          <a:bodyPr wrap="square">
            <a:spAutoFit/>
          </a:bodyPr>
          <a:lstStyle/>
          <a:p>
            <a:pPr>
              <a:spcBef>
                <a:spcPct val="50000"/>
              </a:spcBef>
            </a:pPr>
            <a:r>
              <a:rPr lang="en-US" altLang="en-US" sz="1600" dirty="0"/>
              <a:t>The above example shows the decision tree based classification example </a:t>
            </a:r>
          </a:p>
        </p:txBody>
      </p:sp>
    </p:spTree>
    <p:extLst>
      <p:ext uri="{BB962C8B-B14F-4D97-AF65-F5344CB8AC3E}">
        <p14:creationId xmlns:p14="http://schemas.microsoft.com/office/powerpoint/2010/main" val="20147273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2">
            <a:extLst>
              <a:ext uri="{FF2B5EF4-FFF2-40B4-BE49-F238E27FC236}">
                <a16:creationId xmlns:a16="http://schemas.microsoft.com/office/drawing/2014/main" xmlns="" id="{98BB9F75-4C9D-4750-A88E-40DD75B27BD6}"/>
              </a:ext>
            </a:extLst>
          </p:cNvPr>
          <p:cNvSpPr txBox="1">
            <a:spLocks/>
          </p:cNvSpPr>
          <p:nvPr/>
        </p:nvSpPr>
        <p:spPr>
          <a:xfrm>
            <a:off x="2" y="0"/>
            <a:ext cx="9905999" cy="1002135"/>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1" kern="1200">
                <a:solidFill>
                  <a:schemeClr val="tx1"/>
                </a:solidFill>
                <a:latin typeface="+mj-lt"/>
                <a:ea typeface="+mj-ea"/>
                <a:cs typeface="+mj-cs"/>
              </a:defRPr>
            </a:lvl1pPr>
          </a:lstStyle>
          <a:p>
            <a:pPr marL="0" marR="0" lvl="0" indent="0" algn="l" defTabSz="914342" rtl="0" eaLnBrk="1" fontAlgn="auto" latinLnBrk="0" hangingPunct="1">
              <a:lnSpc>
                <a:spcPct val="85000"/>
              </a:lnSpc>
              <a:spcBef>
                <a:spcPct val="0"/>
              </a:spcBef>
              <a:spcAft>
                <a:spcPts val="0"/>
              </a:spcAft>
              <a:buClrTx/>
              <a:buSzTx/>
              <a:buFontTx/>
              <a:buNone/>
              <a:tabLst/>
              <a:defRPr/>
            </a:pPr>
            <a:r>
              <a:rPr kumimoji="0" lang="en-US" sz="2400" b="1" i="0" u="none" strike="noStrike" kern="1200" cap="none" spc="0" normalizeH="0" baseline="0" noProof="0">
                <a:ln>
                  <a:noFill/>
                </a:ln>
                <a:solidFill>
                  <a:srgbClr val="263147"/>
                </a:solidFill>
                <a:effectLst/>
                <a:uLnTx/>
                <a:uFillTx/>
                <a:latin typeface="Arial"/>
                <a:ea typeface="+mj-ea"/>
                <a:cs typeface="+mj-cs"/>
              </a:rPr>
              <a:t>Clustering:</a:t>
            </a:r>
            <a:endParaRPr kumimoji="0" lang="en-US" sz="2400" b="1" i="0" u="none" strike="noStrike" kern="1200" cap="none" spc="0" normalizeH="0" baseline="0" noProof="0" dirty="0">
              <a:ln>
                <a:noFill/>
              </a:ln>
              <a:solidFill>
                <a:srgbClr val="263147"/>
              </a:solidFill>
              <a:effectLst/>
              <a:uLnTx/>
              <a:uFillTx/>
              <a:latin typeface="Arial"/>
              <a:ea typeface="+mj-ea"/>
              <a:cs typeface="+mj-cs"/>
            </a:endParaRPr>
          </a:p>
        </p:txBody>
      </p:sp>
      <p:pic>
        <p:nvPicPr>
          <p:cNvPr id="35" name="Picture 34">
            <a:extLst>
              <a:ext uri="{FF2B5EF4-FFF2-40B4-BE49-F238E27FC236}">
                <a16:creationId xmlns:a16="http://schemas.microsoft.com/office/drawing/2014/main" xmlns="" id="{B63B8789-4C3D-4108-AD80-69524F24875E}"/>
              </a:ext>
            </a:extLst>
          </p:cNvPr>
          <p:cNvPicPr>
            <a:picLocks noChangeAspect="1"/>
          </p:cNvPicPr>
          <p:nvPr/>
        </p:nvPicPr>
        <p:blipFill>
          <a:blip r:embed="rId2"/>
          <a:stretch>
            <a:fillRect/>
          </a:stretch>
        </p:blipFill>
        <p:spPr>
          <a:xfrm>
            <a:off x="381000" y="3777556"/>
            <a:ext cx="4251961" cy="2286000"/>
          </a:xfrm>
          <a:prstGeom prst="rect">
            <a:avLst/>
          </a:prstGeom>
        </p:spPr>
      </p:pic>
      <p:sp>
        <p:nvSpPr>
          <p:cNvPr id="36" name="TextBox 35">
            <a:extLst>
              <a:ext uri="{FF2B5EF4-FFF2-40B4-BE49-F238E27FC236}">
                <a16:creationId xmlns:a16="http://schemas.microsoft.com/office/drawing/2014/main" xmlns="" id="{0DE86966-D663-4AAE-A87F-1D158DA5BC2F}"/>
              </a:ext>
            </a:extLst>
          </p:cNvPr>
          <p:cNvSpPr txBox="1"/>
          <p:nvPr/>
        </p:nvSpPr>
        <p:spPr>
          <a:xfrm>
            <a:off x="609600" y="1129093"/>
            <a:ext cx="9067800" cy="13855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solidFill>
                  <a:srgbClr val="998C85">
                    <a:lumMod val="50000"/>
                  </a:srgbClr>
                </a:solidFill>
                <a:latin typeface="Arial"/>
              </a:rPr>
              <a:t>Clustering is a Machine Learning technique that involves the grouping of data points. Given a set of data points</a:t>
            </a:r>
          </a:p>
          <a:p>
            <a:pPr marL="285750" indent="-285750" algn="just">
              <a:lnSpc>
                <a:spcPct val="150000"/>
              </a:lnSpc>
              <a:buFont typeface="Arial" panose="020B0604020202020204" pitchFamily="34" charset="0"/>
              <a:buChar char="•"/>
            </a:pPr>
            <a:endParaRPr lang="en-US" sz="1400" dirty="0">
              <a:solidFill>
                <a:srgbClr val="998C85">
                  <a:lumMod val="50000"/>
                </a:srgbClr>
              </a:solidFill>
              <a:latin typeface="Arial"/>
            </a:endParaRPr>
          </a:p>
          <a:p>
            <a:pPr marL="285750" indent="-285750" algn="just">
              <a:lnSpc>
                <a:spcPct val="150000"/>
              </a:lnSpc>
              <a:buFont typeface="Arial" panose="020B0604020202020204" pitchFamily="34" charset="0"/>
              <a:buChar char="•"/>
            </a:pPr>
            <a:endParaRPr lang="en-US" sz="1600" dirty="0">
              <a:solidFill>
                <a:srgbClr val="998C85">
                  <a:lumMod val="50000"/>
                </a:srgbClr>
              </a:solidFill>
              <a:latin typeface="Arial"/>
            </a:endParaRPr>
          </a:p>
        </p:txBody>
      </p:sp>
      <p:pic>
        <p:nvPicPr>
          <p:cNvPr id="37" name="Picture 36">
            <a:extLst>
              <a:ext uri="{FF2B5EF4-FFF2-40B4-BE49-F238E27FC236}">
                <a16:creationId xmlns:a16="http://schemas.microsoft.com/office/drawing/2014/main" xmlns="" id="{8160FBF2-1F8F-4698-9DDD-B6B0A33F43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9570" y="4422522"/>
            <a:ext cx="3837829" cy="1950989"/>
          </a:xfrm>
          <a:prstGeom prst="rect">
            <a:avLst/>
          </a:prstGeom>
        </p:spPr>
      </p:pic>
      <p:pic>
        <p:nvPicPr>
          <p:cNvPr id="38" name="Picture 37">
            <a:extLst>
              <a:ext uri="{FF2B5EF4-FFF2-40B4-BE49-F238E27FC236}">
                <a16:creationId xmlns:a16="http://schemas.microsoft.com/office/drawing/2014/main" xmlns="" id="{3CAF3DD1-05DE-42FA-B0A1-2A6BF81DC23B}"/>
              </a:ext>
            </a:extLst>
          </p:cNvPr>
          <p:cNvPicPr>
            <a:picLocks noChangeAspect="1"/>
          </p:cNvPicPr>
          <p:nvPr/>
        </p:nvPicPr>
        <p:blipFill>
          <a:blip r:embed="rId4"/>
          <a:stretch>
            <a:fillRect/>
          </a:stretch>
        </p:blipFill>
        <p:spPr>
          <a:xfrm>
            <a:off x="5839570" y="2388635"/>
            <a:ext cx="3837829" cy="1780673"/>
          </a:xfrm>
          <a:prstGeom prst="rect">
            <a:avLst/>
          </a:prstGeom>
        </p:spPr>
      </p:pic>
      <p:grpSp>
        <p:nvGrpSpPr>
          <p:cNvPr id="39" name="Group 38">
            <a:extLst>
              <a:ext uri="{FF2B5EF4-FFF2-40B4-BE49-F238E27FC236}">
                <a16:creationId xmlns:a16="http://schemas.microsoft.com/office/drawing/2014/main" xmlns="" id="{D6453AC8-F1CB-4018-946A-BB8A2FEDD794}"/>
              </a:ext>
            </a:extLst>
          </p:cNvPr>
          <p:cNvGrpSpPr/>
          <p:nvPr/>
        </p:nvGrpSpPr>
        <p:grpSpPr>
          <a:xfrm>
            <a:off x="461819" y="2342283"/>
            <a:ext cx="2205182" cy="992043"/>
            <a:chOff x="4328160" y="2689091"/>
            <a:chExt cx="2606039" cy="1261884"/>
          </a:xfrm>
        </p:grpSpPr>
        <p:sp>
          <p:nvSpPr>
            <p:cNvPr id="40" name="Speech Bubble: Rectangle with Corners Rounded 39">
              <a:extLst>
                <a:ext uri="{FF2B5EF4-FFF2-40B4-BE49-F238E27FC236}">
                  <a16:creationId xmlns:a16="http://schemas.microsoft.com/office/drawing/2014/main" xmlns="" id="{6721A96E-01E0-49ED-9516-3EBD1A532AB1}"/>
                </a:ext>
              </a:extLst>
            </p:cNvPr>
            <p:cNvSpPr/>
            <p:nvPr/>
          </p:nvSpPr>
          <p:spPr>
            <a:xfrm>
              <a:off x="4328160" y="2689092"/>
              <a:ext cx="2606039" cy="1261883"/>
            </a:xfrm>
            <a:prstGeom prst="wedgeRoundRectCallout">
              <a:avLst>
                <a:gd name="adj1" fmla="val -23667"/>
                <a:gd name="adj2" fmla="val 95959"/>
                <a:gd name="adj3" fmla="val 16667"/>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
          <p:nvSpPr>
            <p:cNvPr id="41" name="Rectangle 40">
              <a:extLst>
                <a:ext uri="{FF2B5EF4-FFF2-40B4-BE49-F238E27FC236}">
                  <a16:creationId xmlns:a16="http://schemas.microsoft.com/office/drawing/2014/main" xmlns="" id="{2F6CC405-BCEA-4EF6-AF2C-EEF9B27AD868}"/>
                </a:ext>
              </a:extLst>
            </p:cNvPr>
            <p:cNvSpPr/>
            <p:nvPr/>
          </p:nvSpPr>
          <p:spPr>
            <a:xfrm>
              <a:off x="4328160" y="2689091"/>
              <a:ext cx="2438400" cy="76341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63147"/>
                  </a:solidFill>
                  <a:effectLst/>
                  <a:uLnTx/>
                  <a:uFillTx/>
                  <a:latin typeface="Arial"/>
                </a:rPr>
                <a:t>The organization of unlabeled data into similarity groups called clusters</a:t>
              </a:r>
            </a:p>
          </p:txBody>
        </p:sp>
      </p:grpSp>
      <p:grpSp>
        <p:nvGrpSpPr>
          <p:cNvPr id="42" name="Group 41">
            <a:extLst>
              <a:ext uri="{FF2B5EF4-FFF2-40B4-BE49-F238E27FC236}">
                <a16:creationId xmlns:a16="http://schemas.microsoft.com/office/drawing/2014/main" xmlns="" id="{E03C8B39-5116-48D2-8D13-56ADC181E1F6}"/>
              </a:ext>
            </a:extLst>
          </p:cNvPr>
          <p:cNvGrpSpPr/>
          <p:nvPr/>
        </p:nvGrpSpPr>
        <p:grpSpPr>
          <a:xfrm>
            <a:off x="3124200" y="2382204"/>
            <a:ext cx="2205182" cy="992043"/>
            <a:chOff x="4328160" y="2689091"/>
            <a:chExt cx="2606039" cy="1261884"/>
          </a:xfrm>
        </p:grpSpPr>
        <p:sp>
          <p:nvSpPr>
            <p:cNvPr id="43" name="Speech Bubble: Rectangle with Corners Rounded 42">
              <a:extLst>
                <a:ext uri="{FF2B5EF4-FFF2-40B4-BE49-F238E27FC236}">
                  <a16:creationId xmlns:a16="http://schemas.microsoft.com/office/drawing/2014/main" xmlns="" id="{3342EEF4-D137-40CE-9768-D149AB8B4297}"/>
                </a:ext>
              </a:extLst>
            </p:cNvPr>
            <p:cNvSpPr/>
            <p:nvPr/>
          </p:nvSpPr>
          <p:spPr>
            <a:xfrm>
              <a:off x="4328160" y="2689092"/>
              <a:ext cx="2606039" cy="1261883"/>
            </a:xfrm>
            <a:prstGeom prst="wedgeRoundRectCallout">
              <a:avLst>
                <a:gd name="adj1" fmla="val -27437"/>
                <a:gd name="adj2" fmla="val 97821"/>
                <a:gd name="adj3" fmla="val 16667"/>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
          <p:nvSpPr>
            <p:cNvPr id="44" name="Rectangle 43">
              <a:extLst>
                <a:ext uri="{FF2B5EF4-FFF2-40B4-BE49-F238E27FC236}">
                  <a16:creationId xmlns:a16="http://schemas.microsoft.com/office/drawing/2014/main" xmlns="" id="{834108A8-83E1-4132-85DD-8A36EABBFE2C}"/>
                </a:ext>
              </a:extLst>
            </p:cNvPr>
            <p:cNvSpPr/>
            <p:nvPr/>
          </p:nvSpPr>
          <p:spPr>
            <a:xfrm>
              <a:off x="4328160" y="2689091"/>
              <a:ext cx="2438400" cy="97873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63147"/>
                  </a:solidFill>
                  <a:effectLst/>
                  <a:uLnTx/>
                  <a:uFillTx/>
                  <a:latin typeface="Arial"/>
                </a:rPr>
                <a:t>Collection of data items which are “similar” between them, and “dissimilar” to data items in other clusters.</a:t>
              </a:r>
            </a:p>
          </p:txBody>
        </p:sp>
      </p:grpSp>
      <p:grpSp>
        <p:nvGrpSpPr>
          <p:cNvPr id="45" name="Group 44">
            <a:extLst>
              <a:ext uri="{FF2B5EF4-FFF2-40B4-BE49-F238E27FC236}">
                <a16:creationId xmlns:a16="http://schemas.microsoft.com/office/drawing/2014/main" xmlns="" id="{AE00EBC7-F57F-4684-883C-8664578C707A}"/>
              </a:ext>
            </a:extLst>
          </p:cNvPr>
          <p:cNvGrpSpPr/>
          <p:nvPr/>
        </p:nvGrpSpPr>
        <p:grpSpPr>
          <a:xfrm>
            <a:off x="1828800" y="5445064"/>
            <a:ext cx="990600" cy="581547"/>
            <a:chOff x="4675632" y="2689091"/>
            <a:chExt cx="2612136" cy="2651672"/>
          </a:xfrm>
        </p:grpSpPr>
        <p:sp>
          <p:nvSpPr>
            <p:cNvPr id="46" name="Speech Bubble: Rectangle with Corners Rounded 45">
              <a:extLst>
                <a:ext uri="{FF2B5EF4-FFF2-40B4-BE49-F238E27FC236}">
                  <a16:creationId xmlns:a16="http://schemas.microsoft.com/office/drawing/2014/main" xmlns="" id="{263E7B31-B821-4082-A04F-A125B27B6B0F}"/>
                </a:ext>
              </a:extLst>
            </p:cNvPr>
            <p:cNvSpPr/>
            <p:nvPr/>
          </p:nvSpPr>
          <p:spPr>
            <a:xfrm>
              <a:off x="4675632" y="2689091"/>
              <a:ext cx="2606039" cy="2651672"/>
            </a:xfrm>
            <a:prstGeom prst="wedgeRoundRectCallout">
              <a:avLst>
                <a:gd name="adj1" fmla="val 3732"/>
                <a:gd name="adj2" fmla="val -134502"/>
                <a:gd name="adj3" fmla="val 16667"/>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
          <p:nvSpPr>
            <p:cNvPr id="47" name="Rectangle 46">
              <a:extLst>
                <a:ext uri="{FF2B5EF4-FFF2-40B4-BE49-F238E27FC236}">
                  <a16:creationId xmlns:a16="http://schemas.microsoft.com/office/drawing/2014/main" xmlns="" id="{2489D0CB-4D8C-4B9B-A889-87716F9E6981}"/>
                </a:ext>
              </a:extLst>
            </p:cNvPr>
            <p:cNvSpPr/>
            <p:nvPr/>
          </p:nvSpPr>
          <p:spPr>
            <a:xfrm>
              <a:off x="4849368" y="2689091"/>
              <a:ext cx="2438400" cy="231555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63147"/>
                  </a:solidFill>
                  <a:effectLst/>
                  <a:uLnTx/>
                  <a:uFillTx/>
                  <a:latin typeface="Arial"/>
                </a:rPr>
                <a:t>Clustering Algorithm.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63147"/>
                  </a:solidFill>
                  <a:effectLst/>
                  <a:uLnTx/>
                  <a:uFillTx/>
                  <a:latin typeface="Arial"/>
                </a:rPr>
                <a:t>Ex K-Means</a:t>
              </a:r>
            </a:p>
          </p:txBody>
        </p:sp>
      </p:grpSp>
      <p:grpSp>
        <p:nvGrpSpPr>
          <p:cNvPr id="48" name="Group 47">
            <a:extLst>
              <a:ext uri="{FF2B5EF4-FFF2-40B4-BE49-F238E27FC236}">
                <a16:creationId xmlns:a16="http://schemas.microsoft.com/office/drawing/2014/main" xmlns="" id="{72E6B108-ECFF-4C99-ABAF-9EDECC011CF6}"/>
              </a:ext>
            </a:extLst>
          </p:cNvPr>
          <p:cNvGrpSpPr/>
          <p:nvPr/>
        </p:nvGrpSpPr>
        <p:grpSpPr>
          <a:xfrm>
            <a:off x="6853320" y="1609788"/>
            <a:ext cx="2138280" cy="600164"/>
            <a:chOff x="4328160" y="2689091"/>
            <a:chExt cx="2606039" cy="1485246"/>
          </a:xfrm>
        </p:grpSpPr>
        <p:sp>
          <p:nvSpPr>
            <p:cNvPr id="49" name="Speech Bubble: Rectangle with Corners Rounded 48">
              <a:extLst>
                <a:ext uri="{FF2B5EF4-FFF2-40B4-BE49-F238E27FC236}">
                  <a16:creationId xmlns:a16="http://schemas.microsoft.com/office/drawing/2014/main" xmlns="" id="{4F9FD058-A87C-43D1-B4BB-F87478375C0F}"/>
                </a:ext>
              </a:extLst>
            </p:cNvPr>
            <p:cNvSpPr/>
            <p:nvPr/>
          </p:nvSpPr>
          <p:spPr>
            <a:xfrm>
              <a:off x="4328160" y="2689092"/>
              <a:ext cx="2606039" cy="1261883"/>
            </a:xfrm>
            <a:prstGeom prst="wedgeRoundRectCallout">
              <a:avLst>
                <a:gd name="adj1" fmla="val -23667"/>
                <a:gd name="adj2" fmla="val 103204"/>
                <a:gd name="adj3" fmla="val 16667"/>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
          <p:nvSpPr>
            <p:cNvPr id="50" name="Rectangle 49">
              <a:extLst>
                <a:ext uri="{FF2B5EF4-FFF2-40B4-BE49-F238E27FC236}">
                  <a16:creationId xmlns:a16="http://schemas.microsoft.com/office/drawing/2014/main" xmlns="" id="{960CDB41-E07D-471D-AC0F-15A77CB05DE2}"/>
                </a:ext>
              </a:extLst>
            </p:cNvPr>
            <p:cNvSpPr/>
            <p:nvPr/>
          </p:nvSpPr>
          <p:spPr>
            <a:xfrm>
              <a:off x="4328160" y="2689091"/>
              <a:ext cx="2438400" cy="148524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63147"/>
                  </a:solidFill>
                  <a:effectLst/>
                  <a:uLnTx/>
                  <a:uFillTx/>
                  <a:latin typeface="Arial"/>
                </a:rPr>
                <a:t>Customer data, which needs to be segmented</a:t>
              </a:r>
            </a:p>
          </p:txBody>
        </p:sp>
      </p:grpSp>
      <p:grpSp>
        <p:nvGrpSpPr>
          <p:cNvPr id="51" name="Group 50">
            <a:extLst>
              <a:ext uri="{FF2B5EF4-FFF2-40B4-BE49-F238E27FC236}">
                <a16:creationId xmlns:a16="http://schemas.microsoft.com/office/drawing/2014/main" xmlns="" id="{38D654A2-F467-4387-88CD-BECB72C0A329}"/>
              </a:ext>
            </a:extLst>
          </p:cNvPr>
          <p:cNvGrpSpPr/>
          <p:nvPr/>
        </p:nvGrpSpPr>
        <p:grpSpPr>
          <a:xfrm>
            <a:off x="4511384" y="5715000"/>
            <a:ext cx="1690140" cy="600164"/>
            <a:chOff x="4139162" y="3848697"/>
            <a:chExt cx="2627398" cy="1485246"/>
          </a:xfrm>
        </p:grpSpPr>
        <p:sp>
          <p:nvSpPr>
            <p:cNvPr id="52" name="Speech Bubble: Rectangle with Corners Rounded 51">
              <a:extLst>
                <a:ext uri="{FF2B5EF4-FFF2-40B4-BE49-F238E27FC236}">
                  <a16:creationId xmlns:a16="http://schemas.microsoft.com/office/drawing/2014/main" xmlns="" id="{A5899204-0F1F-4AAE-99E6-4CB825655D0A}"/>
                </a:ext>
              </a:extLst>
            </p:cNvPr>
            <p:cNvSpPr/>
            <p:nvPr/>
          </p:nvSpPr>
          <p:spPr>
            <a:xfrm>
              <a:off x="4139162" y="3966583"/>
              <a:ext cx="2606039" cy="1261884"/>
            </a:xfrm>
            <a:prstGeom prst="wedgeRoundRectCallout">
              <a:avLst>
                <a:gd name="adj1" fmla="val 141622"/>
                <a:gd name="adj2" fmla="val 1766"/>
                <a:gd name="adj3" fmla="val 16667"/>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
          <p:nvSpPr>
            <p:cNvPr id="53" name="Rectangle 52">
              <a:extLst>
                <a:ext uri="{FF2B5EF4-FFF2-40B4-BE49-F238E27FC236}">
                  <a16:creationId xmlns:a16="http://schemas.microsoft.com/office/drawing/2014/main" xmlns="" id="{D44DD060-4B93-49FA-90AB-91700F492434}"/>
                </a:ext>
              </a:extLst>
            </p:cNvPr>
            <p:cNvSpPr/>
            <p:nvPr/>
          </p:nvSpPr>
          <p:spPr>
            <a:xfrm>
              <a:off x="4328160" y="3848697"/>
              <a:ext cx="2438400" cy="148524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63147"/>
                  </a:solidFill>
                  <a:effectLst/>
                  <a:uLnTx/>
                  <a:uFillTx/>
                  <a:latin typeface="Arial"/>
                </a:rPr>
                <a:t>Customer segmentation through clustering</a:t>
              </a:r>
            </a:p>
          </p:txBody>
        </p:sp>
      </p:grpSp>
      <p:sp>
        <p:nvSpPr>
          <p:cNvPr id="54" name="Arrow: Down 53">
            <a:extLst>
              <a:ext uri="{FF2B5EF4-FFF2-40B4-BE49-F238E27FC236}">
                <a16:creationId xmlns:a16="http://schemas.microsoft.com/office/drawing/2014/main" xmlns="" id="{6A679FA2-DC46-4F4D-8944-7040F05E2BDC}"/>
              </a:ext>
            </a:extLst>
          </p:cNvPr>
          <p:cNvSpPr/>
          <p:nvPr/>
        </p:nvSpPr>
        <p:spPr>
          <a:xfrm>
            <a:off x="7620000" y="4117160"/>
            <a:ext cx="318716" cy="452481"/>
          </a:xfrm>
          <a:prstGeom prst="downArrow">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8A0AE7-C3C1-45F4-A6F8-E7269198D3D1}"/>
              </a:ext>
            </a:extLst>
          </p:cNvPr>
          <p:cNvSpPr>
            <a:spLocks noGrp="1"/>
          </p:cNvSpPr>
          <p:nvPr>
            <p:ph type="title"/>
          </p:nvPr>
        </p:nvSpPr>
        <p:spPr>
          <a:xfrm>
            <a:off x="152400" y="-76200"/>
            <a:ext cx="9071575" cy="838200"/>
          </a:xfrm>
        </p:spPr>
        <p:txBody>
          <a:bodyPr/>
          <a:lstStyle/>
          <a:p>
            <a:r>
              <a:rPr lang="en-US" dirty="0"/>
              <a:t>Deep Learning</a:t>
            </a:r>
          </a:p>
        </p:txBody>
      </p:sp>
      <p:sp>
        <p:nvSpPr>
          <p:cNvPr id="50" name="TextBox 49">
            <a:extLst>
              <a:ext uri="{FF2B5EF4-FFF2-40B4-BE49-F238E27FC236}">
                <a16:creationId xmlns:a16="http://schemas.microsoft.com/office/drawing/2014/main" xmlns="" id="{183307E7-94AA-4876-970C-BB118776F54D}"/>
              </a:ext>
            </a:extLst>
          </p:cNvPr>
          <p:cNvSpPr txBox="1"/>
          <p:nvPr/>
        </p:nvSpPr>
        <p:spPr>
          <a:xfrm>
            <a:off x="0" y="1163934"/>
            <a:ext cx="2590800" cy="307777"/>
          </a:xfrm>
          <a:prstGeom prst="rect">
            <a:avLst/>
          </a:prstGeom>
          <a:noFill/>
        </p:spPr>
        <p:txBody>
          <a:bodyPr wrap="square" rtlCol="0">
            <a:spAutoFit/>
          </a:bodyPr>
          <a:lstStyle/>
          <a:p>
            <a:r>
              <a:rPr lang="en-US" sz="1400" dirty="0">
                <a:solidFill>
                  <a:schemeClr val="accent1"/>
                </a:solidFill>
                <a:latin typeface="+mj-lt"/>
                <a:ea typeface="+mj-ea"/>
                <a:cs typeface="+mj-cs"/>
              </a:rPr>
              <a:t>What is Deep learning?</a:t>
            </a:r>
          </a:p>
        </p:txBody>
      </p:sp>
      <p:grpSp>
        <p:nvGrpSpPr>
          <p:cNvPr id="31" name="Group 30">
            <a:extLst>
              <a:ext uri="{FF2B5EF4-FFF2-40B4-BE49-F238E27FC236}">
                <a16:creationId xmlns:a16="http://schemas.microsoft.com/office/drawing/2014/main" xmlns="" id="{D3FEDF1C-F553-4AD9-91C7-788580EE917C}"/>
              </a:ext>
            </a:extLst>
          </p:cNvPr>
          <p:cNvGrpSpPr/>
          <p:nvPr/>
        </p:nvGrpSpPr>
        <p:grpSpPr>
          <a:xfrm>
            <a:off x="2362200" y="762000"/>
            <a:ext cx="6705600" cy="610617"/>
            <a:chOff x="2362200" y="762000"/>
            <a:chExt cx="6705600" cy="610617"/>
          </a:xfrm>
        </p:grpSpPr>
        <p:sp>
          <p:nvSpPr>
            <p:cNvPr id="59" name="Rectangle 58">
              <a:extLst>
                <a:ext uri="{FF2B5EF4-FFF2-40B4-BE49-F238E27FC236}">
                  <a16:creationId xmlns:a16="http://schemas.microsoft.com/office/drawing/2014/main" xmlns="" id="{10441124-5EF2-4FD9-AB80-7C40AA9F1DE0}"/>
                </a:ext>
              </a:extLst>
            </p:cNvPr>
            <p:cNvSpPr/>
            <p:nvPr/>
          </p:nvSpPr>
          <p:spPr>
            <a:xfrm>
              <a:off x="2362200" y="762000"/>
              <a:ext cx="6705600" cy="610617"/>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xmlns="" id="{09E46AA4-026B-4491-B9C3-0CD4A2100902}"/>
                </a:ext>
              </a:extLst>
            </p:cNvPr>
            <p:cNvPicPr>
              <a:picLocks noChangeAspect="1"/>
            </p:cNvPicPr>
            <p:nvPr/>
          </p:nvPicPr>
          <p:blipFill>
            <a:blip r:embed="rId2"/>
            <a:stretch>
              <a:fillRect/>
            </a:stretch>
          </p:blipFill>
          <p:spPr>
            <a:xfrm>
              <a:off x="2418773" y="776807"/>
              <a:ext cx="505691" cy="546692"/>
            </a:xfrm>
            <a:prstGeom prst="rect">
              <a:avLst/>
            </a:prstGeom>
          </p:spPr>
        </p:pic>
        <p:sp>
          <p:nvSpPr>
            <p:cNvPr id="61" name="TextBox 60">
              <a:extLst>
                <a:ext uri="{FF2B5EF4-FFF2-40B4-BE49-F238E27FC236}">
                  <a16:creationId xmlns:a16="http://schemas.microsoft.com/office/drawing/2014/main" xmlns="" id="{F76BD470-4EAC-4ADC-B824-8E57938EF71A}"/>
                </a:ext>
              </a:extLst>
            </p:cNvPr>
            <p:cNvSpPr txBox="1"/>
            <p:nvPr/>
          </p:nvSpPr>
          <p:spPr>
            <a:xfrm>
              <a:off x="2981036" y="817464"/>
              <a:ext cx="6086764" cy="461665"/>
            </a:xfrm>
            <a:prstGeom prst="rect">
              <a:avLst/>
            </a:prstGeom>
            <a:noFill/>
          </p:spPr>
          <p:txBody>
            <a:bodyPr wrap="square" rtlCol="0">
              <a:spAutoFit/>
            </a:bodyPr>
            <a:lstStyle/>
            <a:p>
              <a:r>
                <a:rPr lang="en-US" sz="1200" dirty="0">
                  <a:latin typeface="+mj-lt"/>
                  <a:ea typeface="+mj-ea"/>
                  <a:cs typeface="+mj-cs"/>
                </a:rPr>
                <a:t>Part of machine learning filed of learning representations of  data, which has exceptional effect at learning pattern</a:t>
              </a:r>
            </a:p>
          </p:txBody>
        </p:sp>
      </p:grpSp>
      <p:grpSp>
        <p:nvGrpSpPr>
          <p:cNvPr id="32" name="Group 31">
            <a:extLst>
              <a:ext uri="{FF2B5EF4-FFF2-40B4-BE49-F238E27FC236}">
                <a16:creationId xmlns:a16="http://schemas.microsoft.com/office/drawing/2014/main" xmlns="" id="{BB922723-A7DF-400D-80BF-8CAFFFE87D50}"/>
              </a:ext>
            </a:extLst>
          </p:cNvPr>
          <p:cNvGrpSpPr/>
          <p:nvPr/>
        </p:nvGrpSpPr>
        <p:grpSpPr>
          <a:xfrm>
            <a:off x="2362200" y="1494544"/>
            <a:ext cx="6705600" cy="562856"/>
            <a:chOff x="2362200" y="1494544"/>
            <a:chExt cx="6705600" cy="639056"/>
          </a:xfrm>
        </p:grpSpPr>
        <p:sp>
          <p:nvSpPr>
            <p:cNvPr id="58" name="Rectangle 57">
              <a:extLst>
                <a:ext uri="{FF2B5EF4-FFF2-40B4-BE49-F238E27FC236}">
                  <a16:creationId xmlns:a16="http://schemas.microsoft.com/office/drawing/2014/main" xmlns="" id="{47AE1BEC-8E4E-4D5B-8406-DB80DB24B7B5}"/>
                </a:ext>
              </a:extLst>
            </p:cNvPr>
            <p:cNvSpPr/>
            <p:nvPr/>
          </p:nvSpPr>
          <p:spPr>
            <a:xfrm>
              <a:off x="2362200" y="1494544"/>
              <a:ext cx="6705600" cy="639056"/>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xmlns="" id="{76047A05-03F6-4FB8-A6B2-0E6451E60AC3}"/>
                </a:ext>
              </a:extLst>
            </p:cNvPr>
            <p:cNvPicPr>
              <a:picLocks noChangeAspect="1"/>
            </p:cNvPicPr>
            <p:nvPr/>
          </p:nvPicPr>
          <p:blipFill>
            <a:blip r:embed="rId3"/>
            <a:stretch>
              <a:fillRect/>
            </a:stretch>
          </p:blipFill>
          <p:spPr>
            <a:xfrm>
              <a:off x="2418773" y="1540209"/>
              <a:ext cx="544948" cy="556007"/>
            </a:xfrm>
            <a:prstGeom prst="rect">
              <a:avLst/>
            </a:prstGeom>
          </p:spPr>
        </p:pic>
        <p:sp>
          <p:nvSpPr>
            <p:cNvPr id="63" name="TextBox 62">
              <a:extLst>
                <a:ext uri="{FF2B5EF4-FFF2-40B4-BE49-F238E27FC236}">
                  <a16:creationId xmlns:a16="http://schemas.microsoft.com/office/drawing/2014/main" xmlns="" id="{929679E8-D0F6-4F98-A167-31014AEF0C42}"/>
                </a:ext>
              </a:extLst>
            </p:cNvPr>
            <p:cNvSpPr txBox="1"/>
            <p:nvPr/>
          </p:nvSpPr>
          <p:spPr>
            <a:xfrm>
              <a:off x="2981036" y="1550008"/>
              <a:ext cx="6086764" cy="461665"/>
            </a:xfrm>
            <a:prstGeom prst="rect">
              <a:avLst/>
            </a:prstGeom>
            <a:noFill/>
          </p:spPr>
          <p:txBody>
            <a:bodyPr wrap="square" rtlCol="0">
              <a:spAutoFit/>
            </a:bodyPr>
            <a:lstStyle/>
            <a:p>
              <a:r>
                <a:rPr lang="en-US" sz="1200" dirty="0">
                  <a:latin typeface="+mj-lt"/>
                  <a:ea typeface="+mj-ea"/>
                  <a:cs typeface="+mj-cs"/>
                </a:rPr>
                <a:t>Utilizes Artificial Neural networks the derives meaning out of data by using multiple layers that mimic neural network of our brain</a:t>
              </a:r>
            </a:p>
          </p:txBody>
        </p:sp>
      </p:grpSp>
      <p:sp>
        <p:nvSpPr>
          <p:cNvPr id="68" name="TextBox 67">
            <a:extLst>
              <a:ext uri="{FF2B5EF4-FFF2-40B4-BE49-F238E27FC236}">
                <a16:creationId xmlns:a16="http://schemas.microsoft.com/office/drawing/2014/main" xmlns="" id="{6D80E02B-1AD6-4896-9D71-456748F81F30}"/>
              </a:ext>
            </a:extLst>
          </p:cNvPr>
          <p:cNvSpPr txBox="1"/>
          <p:nvPr/>
        </p:nvSpPr>
        <p:spPr>
          <a:xfrm>
            <a:off x="48490" y="2362200"/>
            <a:ext cx="3075709" cy="307777"/>
          </a:xfrm>
          <a:prstGeom prst="rect">
            <a:avLst/>
          </a:prstGeom>
          <a:noFill/>
        </p:spPr>
        <p:txBody>
          <a:bodyPr wrap="square" rtlCol="0">
            <a:spAutoFit/>
          </a:bodyPr>
          <a:lstStyle/>
          <a:p>
            <a:r>
              <a:rPr lang="en-US" sz="1400" dirty="0">
                <a:solidFill>
                  <a:schemeClr val="accent1"/>
                </a:solidFill>
                <a:latin typeface="+mj-lt"/>
                <a:ea typeface="+mj-ea"/>
                <a:cs typeface="+mj-cs"/>
              </a:rPr>
              <a:t>Why Deep learning?</a:t>
            </a:r>
          </a:p>
        </p:txBody>
      </p:sp>
      <p:grpSp>
        <p:nvGrpSpPr>
          <p:cNvPr id="92" name="Group 91">
            <a:extLst>
              <a:ext uri="{FF2B5EF4-FFF2-40B4-BE49-F238E27FC236}">
                <a16:creationId xmlns:a16="http://schemas.microsoft.com/office/drawing/2014/main" xmlns="" id="{AA88A9D6-380F-4EE3-A73E-B30755C0E994}"/>
              </a:ext>
            </a:extLst>
          </p:cNvPr>
          <p:cNvGrpSpPr/>
          <p:nvPr/>
        </p:nvGrpSpPr>
        <p:grpSpPr>
          <a:xfrm>
            <a:off x="116112" y="2869969"/>
            <a:ext cx="2808352" cy="1118062"/>
            <a:chOff x="48491" y="2664743"/>
            <a:chExt cx="2808352" cy="1118062"/>
          </a:xfrm>
        </p:grpSpPr>
        <p:pic>
          <p:nvPicPr>
            <p:cNvPr id="33" name="Picture 32">
              <a:extLst>
                <a:ext uri="{FF2B5EF4-FFF2-40B4-BE49-F238E27FC236}">
                  <a16:creationId xmlns:a16="http://schemas.microsoft.com/office/drawing/2014/main" xmlns="" id="{9CD53CFA-41D9-45D4-B964-DD117E341DF6}"/>
                </a:ext>
              </a:extLst>
            </p:cNvPr>
            <p:cNvPicPr>
              <a:picLocks noChangeAspect="1"/>
            </p:cNvPicPr>
            <p:nvPr/>
          </p:nvPicPr>
          <p:blipFill>
            <a:blip r:embed="rId4"/>
            <a:stretch>
              <a:fillRect/>
            </a:stretch>
          </p:blipFill>
          <p:spPr>
            <a:xfrm>
              <a:off x="48491" y="2713108"/>
              <a:ext cx="789709" cy="1069697"/>
            </a:xfrm>
            <a:prstGeom prst="rect">
              <a:avLst/>
            </a:prstGeom>
          </p:spPr>
        </p:pic>
        <p:pic>
          <p:nvPicPr>
            <p:cNvPr id="34" name="Picture 33">
              <a:extLst>
                <a:ext uri="{FF2B5EF4-FFF2-40B4-BE49-F238E27FC236}">
                  <a16:creationId xmlns:a16="http://schemas.microsoft.com/office/drawing/2014/main" xmlns="" id="{BDDA5DB5-2DCB-44A7-B630-9517FEB558E7}"/>
                </a:ext>
              </a:extLst>
            </p:cNvPr>
            <p:cNvPicPr>
              <a:picLocks noChangeAspect="1"/>
            </p:cNvPicPr>
            <p:nvPr/>
          </p:nvPicPr>
          <p:blipFill>
            <a:blip r:embed="rId5"/>
            <a:stretch>
              <a:fillRect/>
            </a:stretch>
          </p:blipFill>
          <p:spPr>
            <a:xfrm>
              <a:off x="1032364" y="2664743"/>
              <a:ext cx="754175" cy="1069697"/>
            </a:xfrm>
            <a:prstGeom prst="rect">
              <a:avLst/>
            </a:prstGeom>
          </p:spPr>
        </p:pic>
        <p:pic>
          <p:nvPicPr>
            <p:cNvPr id="35" name="Picture 34">
              <a:extLst>
                <a:ext uri="{FF2B5EF4-FFF2-40B4-BE49-F238E27FC236}">
                  <a16:creationId xmlns:a16="http://schemas.microsoft.com/office/drawing/2014/main" xmlns="" id="{71C8033F-9067-4858-B1DC-5963B8398D6C}"/>
                </a:ext>
              </a:extLst>
            </p:cNvPr>
            <p:cNvPicPr>
              <a:picLocks noChangeAspect="1"/>
            </p:cNvPicPr>
            <p:nvPr/>
          </p:nvPicPr>
          <p:blipFill>
            <a:blip r:embed="rId6"/>
            <a:stretch>
              <a:fillRect/>
            </a:stretch>
          </p:blipFill>
          <p:spPr>
            <a:xfrm>
              <a:off x="1980703" y="2713108"/>
              <a:ext cx="876140" cy="1048373"/>
            </a:xfrm>
            <a:prstGeom prst="rect">
              <a:avLst/>
            </a:prstGeom>
          </p:spPr>
        </p:pic>
      </p:grpSp>
      <p:grpSp>
        <p:nvGrpSpPr>
          <p:cNvPr id="94" name="Group 93">
            <a:extLst>
              <a:ext uri="{FF2B5EF4-FFF2-40B4-BE49-F238E27FC236}">
                <a16:creationId xmlns:a16="http://schemas.microsoft.com/office/drawing/2014/main" xmlns="" id="{14960898-6337-4C3C-AC08-3B1BF8A0DA5E}"/>
              </a:ext>
            </a:extLst>
          </p:cNvPr>
          <p:cNvGrpSpPr/>
          <p:nvPr/>
        </p:nvGrpSpPr>
        <p:grpSpPr>
          <a:xfrm>
            <a:off x="3944510" y="2438400"/>
            <a:ext cx="4208890" cy="1600200"/>
            <a:chOff x="3733800" y="2362200"/>
            <a:chExt cx="4208890" cy="1600200"/>
          </a:xfrm>
        </p:grpSpPr>
        <p:pic>
          <p:nvPicPr>
            <p:cNvPr id="36" name="Picture 35">
              <a:extLst>
                <a:ext uri="{FF2B5EF4-FFF2-40B4-BE49-F238E27FC236}">
                  <a16:creationId xmlns:a16="http://schemas.microsoft.com/office/drawing/2014/main" xmlns="" id="{C26CE49C-5414-4D62-BEBE-5ABC800F8E2B}"/>
                </a:ext>
              </a:extLst>
            </p:cNvPr>
            <p:cNvPicPr>
              <a:picLocks noChangeAspect="1"/>
            </p:cNvPicPr>
            <p:nvPr/>
          </p:nvPicPr>
          <p:blipFill>
            <a:blip r:embed="rId7"/>
            <a:stretch>
              <a:fillRect/>
            </a:stretch>
          </p:blipFill>
          <p:spPr>
            <a:xfrm>
              <a:off x="3738539" y="2384927"/>
              <a:ext cx="1091111" cy="615123"/>
            </a:xfrm>
            <a:prstGeom prst="rect">
              <a:avLst/>
            </a:prstGeom>
          </p:spPr>
        </p:pic>
        <p:pic>
          <p:nvPicPr>
            <p:cNvPr id="37" name="Picture 36">
              <a:extLst>
                <a:ext uri="{FF2B5EF4-FFF2-40B4-BE49-F238E27FC236}">
                  <a16:creationId xmlns:a16="http://schemas.microsoft.com/office/drawing/2014/main" xmlns="" id="{60B8A922-6F16-4804-A0E0-AC86C8070F2D}"/>
                </a:ext>
              </a:extLst>
            </p:cNvPr>
            <p:cNvPicPr>
              <a:picLocks noChangeAspect="1"/>
            </p:cNvPicPr>
            <p:nvPr/>
          </p:nvPicPr>
          <p:blipFill>
            <a:blip r:embed="rId8"/>
            <a:stretch>
              <a:fillRect/>
            </a:stretch>
          </p:blipFill>
          <p:spPr>
            <a:xfrm>
              <a:off x="5276701" y="2384927"/>
              <a:ext cx="1171720" cy="605259"/>
            </a:xfrm>
            <a:prstGeom prst="rect">
              <a:avLst/>
            </a:prstGeom>
          </p:spPr>
        </p:pic>
        <p:pic>
          <p:nvPicPr>
            <p:cNvPr id="38" name="Picture 37">
              <a:extLst>
                <a:ext uri="{FF2B5EF4-FFF2-40B4-BE49-F238E27FC236}">
                  <a16:creationId xmlns:a16="http://schemas.microsoft.com/office/drawing/2014/main" xmlns="" id="{262DD329-AFBB-4DFA-9EF7-5461D85ECA7A}"/>
                </a:ext>
              </a:extLst>
            </p:cNvPr>
            <p:cNvPicPr>
              <a:picLocks noChangeAspect="1"/>
            </p:cNvPicPr>
            <p:nvPr/>
          </p:nvPicPr>
          <p:blipFill>
            <a:blip r:embed="rId9"/>
            <a:stretch>
              <a:fillRect/>
            </a:stretch>
          </p:blipFill>
          <p:spPr>
            <a:xfrm>
              <a:off x="6775588" y="2362200"/>
              <a:ext cx="1152643" cy="633572"/>
            </a:xfrm>
            <a:prstGeom prst="rect">
              <a:avLst/>
            </a:prstGeom>
          </p:spPr>
        </p:pic>
        <p:pic>
          <p:nvPicPr>
            <p:cNvPr id="39" name="Picture 38">
              <a:extLst>
                <a:ext uri="{FF2B5EF4-FFF2-40B4-BE49-F238E27FC236}">
                  <a16:creationId xmlns:a16="http://schemas.microsoft.com/office/drawing/2014/main" xmlns="" id="{76A23CC9-148D-433A-9048-48088454E065}"/>
                </a:ext>
              </a:extLst>
            </p:cNvPr>
            <p:cNvPicPr>
              <a:picLocks noChangeAspect="1"/>
            </p:cNvPicPr>
            <p:nvPr/>
          </p:nvPicPr>
          <p:blipFill>
            <a:blip r:embed="rId10"/>
            <a:stretch>
              <a:fillRect/>
            </a:stretch>
          </p:blipFill>
          <p:spPr>
            <a:xfrm>
              <a:off x="6824683" y="3309605"/>
              <a:ext cx="1118007" cy="652795"/>
            </a:xfrm>
            <a:prstGeom prst="rect">
              <a:avLst/>
            </a:prstGeom>
          </p:spPr>
        </p:pic>
        <p:pic>
          <p:nvPicPr>
            <p:cNvPr id="82" name="Picture 81">
              <a:extLst>
                <a:ext uri="{FF2B5EF4-FFF2-40B4-BE49-F238E27FC236}">
                  <a16:creationId xmlns:a16="http://schemas.microsoft.com/office/drawing/2014/main" xmlns="" id="{C2E9D8F6-EA33-4F14-96F0-1F2C548DBF36}"/>
                </a:ext>
              </a:extLst>
            </p:cNvPr>
            <p:cNvPicPr>
              <a:picLocks noChangeAspect="1"/>
            </p:cNvPicPr>
            <p:nvPr/>
          </p:nvPicPr>
          <p:blipFill>
            <a:blip r:embed="rId7"/>
            <a:stretch>
              <a:fillRect/>
            </a:stretch>
          </p:blipFill>
          <p:spPr>
            <a:xfrm>
              <a:off x="3733800" y="3339623"/>
              <a:ext cx="1091111" cy="615123"/>
            </a:xfrm>
            <a:prstGeom prst="rect">
              <a:avLst/>
            </a:prstGeom>
          </p:spPr>
        </p:pic>
        <p:cxnSp>
          <p:nvCxnSpPr>
            <p:cNvPr id="54" name="Straight Arrow Connector 53">
              <a:extLst>
                <a:ext uri="{FF2B5EF4-FFF2-40B4-BE49-F238E27FC236}">
                  <a16:creationId xmlns:a16="http://schemas.microsoft.com/office/drawing/2014/main" xmlns="" id="{934B0DDD-3A01-4A26-848F-6E24AA9CF214}"/>
                </a:ext>
              </a:extLst>
            </p:cNvPr>
            <p:cNvCxnSpPr>
              <a:cxnSpLocks/>
              <a:stCxn id="36" idx="3"/>
              <a:endCxn id="37" idx="1"/>
            </p:cNvCxnSpPr>
            <p:nvPr/>
          </p:nvCxnSpPr>
          <p:spPr>
            <a:xfrm flipV="1">
              <a:off x="4829650" y="2687557"/>
              <a:ext cx="447051" cy="493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927D0244-9841-40BC-A416-BCF96059C8AB}"/>
                </a:ext>
              </a:extLst>
            </p:cNvPr>
            <p:cNvCxnSpPr>
              <a:stCxn id="37" idx="3"/>
              <a:endCxn id="38" idx="1"/>
            </p:cNvCxnSpPr>
            <p:nvPr/>
          </p:nvCxnSpPr>
          <p:spPr>
            <a:xfrm flipV="1">
              <a:off x="6448421" y="2678986"/>
              <a:ext cx="327167" cy="857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xmlns="" id="{0E2D660B-71EB-4CBD-9D75-E55E8BC31F12}"/>
                </a:ext>
              </a:extLst>
            </p:cNvPr>
            <p:cNvCxnSpPr>
              <a:stCxn id="82" idx="3"/>
              <a:endCxn id="39" idx="1"/>
            </p:cNvCxnSpPr>
            <p:nvPr/>
          </p:nvCxnSpPr>
          <p:spPr>
            <a:xfrm flipV="1">
              <a:off x="4824911" y="3636003"/>
              <a:ext cx="1999772" cy="11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xmlns="" id="{5D34FE16-382E-4F85-B08C-CD9CEA4BFFFA}"/>
                </a:ext>
              </a:extLst>
            </p:cNvPr>
            <p:cNvGrpSpPr/>
            <p:nvPr/>
          </p:nvGrpSpPr>
          <p:grpSpPr>
            <a:xfrm>
              <a:off x="5312198" y="3091338"/>
              <a:ext cx="1136223" cy="307777"/>
              <a:chOff x="1732276" y="5451991"/>
              <a:chExt cx="1136223" cy="307777"/>
            </a:xfrm>
          </p:grpSpPr>
          <p:sp>
            <p:nvSpPr>
              <p:cNvPr id="89" name="Speech Bubble: Rectangle with Corners Rounded 88">
                <a:extLst>
                  <a:ext uri="{FF2B5EF4-FFF2-40B4-BE49-F238E27FC236}">
                    <a16:creationId xmlns:a16="http://schemas.microsoft.com/office/drawing/2014/main" xmlns="" id="{D111B219-7867-4C7D-BC95-8F9A357050D6}"/>
                  </a:ext>
                </a:extLst>
              </p:cNvPr>
              <p:cNvSpPr/>
              <p:nvPr/>
            </p:nvSpPr>
            <p:spPr>
              <a:xfrm>
                <a:off x="1732276" y="5451991"/>
                <a:ext cx="1091111" cy="307777"/>
              </a:xfrm>
              <a:prstGeom prst="wedgeRoundRectCallout">
                <a:avLst>
                  <a:gd name="adj1" fmla="val 3732"/>
                  <a:gd name="adj2" fmla="val -134502"/>
                  <a:gd name="adj3" fmla="val 16667"/>
                </a:avLst>
              </a:prstGeom>
              <a:solidFill>
                <a:srgbClr val="FFBC1D"/>
              </a:solidFill>
              <a:ln w="25400" cap="flat" cmpd="sng" algn="ctr">
                <a:solidFill>
                  <a:srgbClr val="998C85"/>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sp>
            <p:nvSpPr>
              <p:cNvPr id="90" name="TextBox 89">
                <a:extLst>
                  <a:ext uri="{FF2B5EF4-FFF2-40B4-BE49-F238E27FC236}">
                    <a16:creationId xmlns:a16="http://schemas.microsoft.com/office/drawing/2014/main" xmlns="" id="{C99C21B7-4CAB-441A-B384-C9E83657A44C}"/>
                  </a:ext>
                </a:extLst>
              </p:cNvPr>
              <p:cNvSpPr txBox="1"/>
              <p:nvPr/>
            </p:nvSpPr>
            <p:spPr>
              <a:xfrm>
                <a:off x="1777388" y="5511933"/>
                <a:ext cx="1091111" cy="230832"/>
              </a:xfrm>
              <a:prstGeom prst="rect">
                <a:avLst/>
              </a:prstGeom>
              <a:noFill/>
            </p:spPr>
            <p:txBody>
              <a:bodyPr wrap="square" rtlCol="0">
                <a:spAutoFit/>
              </a:bodyPr>
              <a:lstStyle/>
              <a:p>
                <a:r>
                  <a:rPr lang="en-US" sz="900" dirty="0">
                    <a:latin typeface="+mj-lt"/>
                    <a:ea typeface="+mj-ea"/>
                    <a:cs typeface="+mj-cs"/>
                  </a:rPr>
                  <a:t>Cost lot of time</a:t>
                </a:r>
              </a:p>
            </p:txBody>
          </p:sp>
        </p:grpSp>
      </p:grpSp>
      <p:sp>
        <p:nvSpPr>
          <p:cNvPr id="93" name="Right Brace 92">
            <a:extLst>
              <a:ext uri="{FF2B5EF4-FFF2-40B4-BE49-F238E27FC236}">
                <a16:creationId xmlns:a16="http://schemas.microsoft.com/office/drawing/2014/main" xmlns="" id="{B1AD9762-7E40-4328-9CEC-750CC0BE756B}"/>
              </a:ext>
            </a:extLst>
          </p:cNvPr>
          <p:cNvSpPr/>
          <p:nvPr/>
        </p:nvSpPr>
        <p:spPr>
          <a:xfrm>
            <a:off x="2935505" y="2687556"/>
            <a:ext cx="424601" cy="1368623"/>
          </a:xfrm>
          <a:prstGeom prst="rightBrace">
            <a:avLst>
              <a:gd name="adj1" fmla="val 49664"/>
              <a:gd name="adj2" fmla="val 4865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6" name="Connector: Elbow 95">
            <a:extLst>
              <a:ext uri="{FF2B5EF4-FFF2-40B4-BE49-F238E27FC236}">
                <a16:creationId xmlns:a16="http://schemas.microsoft.com/office/drawing/2014/main" xmlns="" id="{F999CF17-81D0-4F0D-BFDF-35EE46545E03}"/>
              </a:ext>
            </a:extLst>
          </p:cNvPr>
          <p:cNvCxnSpPr>
            <a:cxnSpLocks/>
            <a:stCxn id="93" idx="1"/>
            <a:endCxn id="36" idx="1"/>
          </p:cNvCxnSpPr>
          <p:nvPr/>
        </p:nvCxnSpPr>
        <p:spPr>
          <a:xfrm rot="10800000" flipH="1">
            <a:off x="3360105" y="2768689"/>
            <a:ext cx="589143" cy="584702"/>
          </a:xfrm>
          <a:prstGeom prst="bentConnector5">
            <a:avLst>
              <a:gd name="adj1" fmla="val 19205"/>
              <a:gd name="adj2" fmla="val 100845"/>
              <a:gd name="adj3" fmla="val 84445"/>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xmlns="" id="{94FE3DE6-AF67-449D-9399-FEC64620578A}"/>
              </a:ext>
            </a:extLst>
          </p:cNvPr>
          <p:cNvCxnSpPr>
            <a:cxnSpLocks/>
            <a:stCxn id="93" idx="1"/>
            <a:endCxn id="82" idx="1"/>
          </p:cNvCxnSpPr>
          <p:nvPr/>
        </p:nvCxnSpPr>
        <p:spPr>
          <a:xfrm rot="10800000" flipH="1" flipV="1">
            <a:off x="3360106" y="3353391"/>
            <a:ext cx="584404" cy="369994"/>
          </a:xfrm>
          <a:prstGeom prst="bentConnector5">
            <a:avLst>
              <a:gd name="adj1" fmla="val 19361"/>
              <a:gd name="adj2" fmla="val 102751"/>
              <a:gd name="adj3" fmla="val 89465"/>
            </a:avLst>
          </a:prstGeom>
          <a:ln>
            <a:tailEnd type="triangle"/>
          </a:ln>
        </p:spPr>
        <p:style>
          <a:lnRef idx="1">
            <a:schemeClr val="accent1"/>
          </a:lnRef>
          <a:fillRef idx="0">
            <a:schemeClr val="accent1"/>
          </a:fillRef>
          <a:effectRef idx="0">
            <a:schemeClr val="accent1"/>
          </a:effectRef>
          <a:fontRef idx="minor">
            <a:schemeClr val="tx1"/>
          </a:fontRef>
        </p:style>
      </p:cxnSp>
      <p:sp>
        <p:nvSpPr>
          <p:cNvPr id="107" name="Arrow: Right 106">
            <a:extLst>
              <a:ext uri="{FF2B5EF4-FFF2-40B4-BE49-F238E27FC236}">
                <a16:creationId xmlns:a16="http://schemas.microsoft.com/office/drawing/2014/main" xmlns="" id="{9DE419B6-B331-47D7-B7B6-B42BA07B3CAF}"/>
              </a:ext>
            </a:extLst>
          </p:cNvPr>
          <p:cNvSpPr/>
          <p:nvPr/>
        </p:nvSpPr>
        <p:spPr>
          <a:xfrm>
            <a:off x="8254100" y="2574341"/>
            <a:ext cx="424015" cy="37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Arrow: Right 107">
            <a:extLst>
              <a:ext uri="{FF2B5EF4-FFF2-40B4-BE49-F238E27FC236}">
                <a16:creationId xmlns:a16="http://schemas.microsoft.com/office/drawing/2014/main" xmlns="" id="{154B000B-F39E-4F7B-AFE0-7B67AD6AF877}"/>
              </a:ext>
            </a:extLst>
          </p:cNvPr>
          <p:cNvSpPr/>
          <p:nvPr/>
        </p:nvSpPr>
        <p:spPr>
          <a:xfrm>
            <a:off x="8250033" y="3486119"/>
            <a:ext cx="424015" cy="37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xmlns="" id="{9EA836EA-21B4-4376-BCED-E2C4F485E59D}"/>
              </a:ext>
            </a:extLst>
          </p:cNvPr>
          <p:cNvSpPr txBox="1"/>
          <p:nvPr/>
        </p:nvSpPr>
        <p:spPr>
          <a:xfrm>
            <a:off x="8738689" y="2514600"/>
            <a:ext cx="1091111" cy="461665"/>
          </a:xfrm>
          <a:prstGeom prst="rect">
            <a:avLst/>
          </a:prstGeom>
          <a:noFill/>
        </p:spPr>
        <p:txBody>
          <a:bodyPr wrap="square" rtlCol="0">
            <a:spAutoFit/>
          </a:bodyPr>
          <a:lstStyle/>
          <a:p>
            <a:r>
              <a:rPr lang="en-US" sz="1200" dirty="0">
                <a:solidFill>
                  <a:srgbClr val="C00000"/>
                </a:solidFill>
                <a:latin typeface="+mj-lt"/>
                <a:ea typeface="+mj-ea"/>
                <a:cs typeface="+mj-cs"/>
              </a:rPr>
              <a:t>Traditional method</a:t>
            </a:r>
          </a:p>
        </p:txBody>
      </p:sp>
      <p:sp>
        <p:nvSpPr>
          <p:cNvPr id="111" name="TextBox 110">
            <a:extLst>
              <a:ext uri="{FF2B5EF4-FFF2-40B4-BE49-F238E27FC236}">
                <a16:creationId xmlns:a16="http://schemas.microsoft.com/office/drawing/2014/main" xmlns="" id="{3D8A9B15-F6BD-491E-ACA3-493A0DB5C0D3}"/>
              </a:ext>
            </a:extLst>
          </p:cNvPr>
          <p:cNvSpPr txBox="1"/>
          <p:nvPr/>
        </p:nvSpPr>
        <p:spPr>
          <a:xfrm>
            <a:off x="8738688" y="3460566"/>
            <a:ext cx="1091111" cy="461665"/>
          </a:xfrm>
          <a:prstGeom prst="rect">
            <a:avLst/>
          </a:prstGeom>
          <a:noFill/>
        </p:spPr>
        <p:txBody>
          <a:bodyPr wrap="square" rtlCol="0">
            <a:spAutoFit/>
          </a:bodyPr>
          <a:lstStyle/>
          <a:p>
            <a:r>
              <a:rPr lang="en-US" sz="1200" dirty="0">
                <a:solidFill>
                  <a:srgbClr val="C00000"/>
                </a:solidFill>
                <a:latin typeface="+mj-lt"/>
                <a:ea typeface="+mj-ea"/>
                <a:cs typeface="+mj-cs"/>
              </a:rPr>
              <a:t>Deep learning</a:t>
            </a:r>
          </a:p>
        </p:txBody>
      </p:sp>
      <p:sp>
        <p:nvSpPr>
          <p:cNvPr id="112" name="TextBox 111">
            <a:extLst>
              <a:ext uri="{FF2B5EF4-FFF2-40B4-BE49-F238E27FC236}">
                <a16:creationId xmlns:a16="http://schemas.microsoft.com/office/drawing/2014/main" xmlns="" id="{2571F5DE-1292-4E41-A3F6-9D8503422526}"/>
              </a:ext>
            </a:extLst>
          </p:cNvPr>
          <p:cNvSpPr txBox="1"/>
          <p:nvPr/>
        </p:nvSpPr>
        <p:spPr>
          <a:xfrm>
            <a:off x="152400" y="4394426"/>
            <a:ext cx="3075709" cy="307777"/>
          </a:xfrm>
          <a:prstGeom prst="rect">
            <a:avLst/>
          </a:prstGeom>
          <a:noFill/>
        </p:spPr>
        <p:txBody>
          <a:bodyPr wrap="square" rtlCol="0">
            <a:spAutoFit/>
          </a:bodyPr>
          <a:lstStyle/>
          <a:p>
            <a:r>
              <a:rPr lang="en-US" sz="1400" dirty="0">
                <a:solidFill>
                  <a:schemeClr val="accent1"/>
                </a:solidFill>
                <a:latin typeface="+mj-lt"/>
                <a:ea typeface="+mj-ea"/>
                <a:cs typeface="+mj-cs"/>
              </a:rPr>
              <a:t>How Deep learning works?</a:t>
            </a:r>
          </a:p>
        </p:txBody>
      </p:sp>
      <p:pic>
        <p:nvPicPr>
          <p:cNvPr id="114" name="Picture 113">
            <a:extLst>
              <a:ext uri="{FF2B5EF4-FFF2-40B4-BE49-F238E27FC236}">
                <a16:creationId xmlns:a16="http://schemas.microsoft.com/office/drawing/2014/main" xmlns="" id="{2B3BA479-51F0-4E85-9B94-15FE67FB835B}"/>
              </a:ext>
            </a:extLst>
          </p:cNvPr>
          <p:cNvPicPr>
            <a:picLocks noChangeAspect="1"/>
          </p:cNvPicPr>
          <p:nvPr/>
        </p:nvPicPr>
        <p:blipFill>
          <a:blip r:embed="rId11"/>
          <a:stretch>
            <a:fillRect/>
          </a:stretch>
        </p:blipFill>
        <p:spPr>
          <a:xfrm>
            <a:off x="1067658" y="4666899"/>
            <a:ext cx="6306160" cy="1195682"/>
          </a:xfrm>
          <a:prstGeom prst="rect">
            <a:avLst/>
          </a:prstGeom>
        </p:spPr>
      </p:pic>
      <p:sp>
        <p:nvSpPr>
          <p:cNvPr id="116" name="TextBox 115">
            <a:extLst>
              <a:ext uri="{FF2B5EF4-FFF2-40B4-BE49-F238E27FC236}">
                <a16:creationId xmlns:a16="http://schemas.microsoft.com/office/drawing/2014/main" xmlns="" id="{F7C318E5-A569-414A-AA5F-80873E4739FD}"/>
              </a:ext>
            </a:extLst>
          </p:cNvPr>
          <p:cNvSpPr txBox="1"/>
          <p:nvPr/>
        </p:nvSpPr>
        <p:spPr>
          <a:xfrm>
            <a:off x="304800" y="5861116"/>
            <a:ext cx="9601200" cy="646331"/>
          </a:xfrm>
          <a:prstGeom prst="rect">
            <a:avLst/>
          </a:prstGeom>
          <a:noFill/>
        </p:spPr>
        <p:txBody>
          <a:bodyPr wrap="square" rtlCol="0">
            <a:spAutoFit/>
          </a:bodyPr>
          <a:lstStyle/>
          <a:p>
            <a:r>
              <a:rPr lang="en-US" sz="1200" dirty="0">
                <a:latin typeface="+mj-lt"/>
                <a:ea typeface="+mj-ea"/>
                <a:cs typeface="+mj-cs"/>
              </a:rPr>
              <a:t>Deep learning uses deep artificial neural networks that consists of Hierarchy of layers, whereby each layer transforms the input data into more abstract representations (e.g. edge-&gt;nose-&gt;face). The output layer combines those features to make a prediction</a:t>
            </a:r>
          </a:p>
        </p:txBody>
      </p:sp>
    </p:spTree>
    <p:extLst>
      <p:ext uri="{BB962C8B-B14F-4D97-AF65-F5344CB8AC3E}">
        <p14:creationId xmlns:p14="http://schemas.microsoft.com/office/powerpoint/2010/main" val="12754537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heme/theme1.xml><?xml version="1.0" encoding="utf-8"?>
<a:theme xmlns:a="http://schemas.openxmlformats.org/drawingml/2006/main" name="Theme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pt_Template_Capgemini">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2_ppt_Template_Capgemini">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1E53BF59-8A3C-4B78-911D-5EA861346572}"/>
    </a:ext>
  </a:extLst>
</a:theme>
</file>

<file path=ppt/theme/theme7.xml><?xml version="1.0" encoding="utf-8"?>
<a:theme xmlns:a="http://schemas.openxmlformats.org/drawingml/2006/main" name="Theme2">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869233C-1254-4825-B3FC-6B5916926518}" vid="{271A67FD-B187-493C-A67E-1A35636785A6}"/>
    </a:ext>
  </a:extLst>
</a:theme>
</file>

<file path=ppt/theme/theme8.xml><?xml version="1.0" encoding="utf-8"?>
<a:theme xmlns:a="http://schemas.openxmlformats.org/drawingml/2006/main" name="1_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1E53BF59-8A3C-4B78-911D-5EA86134657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30C1BB70C9F64D9AF1FC00BEEA275D" ma:contentTypeVersion="" ma:contentTypeDescription="Create a new document." ma:contentTypeScope="" ma:versionID="ce8daedb1a042fa671c525324ae67074">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7A316F-7A49-4BA5-81B3-AFA1A9FF4111}">
  <ds:schemaRefs>
    <ds:schemaRef ds:uri="http://schemas.openxmlformats.org/package/2006/metadata/core-properties"/>
    <ds:schemaRef ds:uri="http://purl.org/dc/dcmitype/"/>
    <ds:schemaRef ds:uri="http://www.w3.org/XML/1998/namespace"/>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1D73FB18-21F3-49B1-998F-99C6D4890125}">
  <ds:schemaRefs>
    <ds:schemaRef ds:uri="http://schemas.microsoft.com/sharepoint/v3/contenttype/forms"/>
  </ds:schemaRefs>
</ds:datastoreItem>
</file>

<file path=customXml/itemProps3.xml><?xml version="1.0" encoding="utf-8"?>
<ds:datastoreItem xmlns:ds="http://schemas.openxmlformats.org/officeDocument/2006/customXml" ds:itemID="{BF372708-4824-4FC5-899B-0CE629BE63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Theme1</Template>
  <TotalTime>9051</TotalTime>
  <Words>2326</Words>
  <Application>Microsoft Office PowerPoint</Application>
  <PresentationFormat>A4 Paper (210x297 mm)</PresentationFormat>
  <Paragraphs>347</Paragraphs>
  <Slides>23</Slides>
  <Notes>1</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23</vt:i4>
      </vt:variant>
    </vt:vector>
  </HeadingPairs>
  <TitlesOfParts>
    <vt:vector size="44" baseType="lpstr">
      <vt:lpstr>Arial Unicode MS</vt:lpstr>
      <vt:lpstr>Arial</vt:lpstr>
      <vt:lpstr>Calibri</vt:lpstr>
      <vt:lpstr>DejaVu Sans</vt:lpstr>
      <vt:lpstr>Droid Sans Fallback</vt:lpstr>
      <vt:lpstr>Georgia</vt:lpstr>
      <vt:lpstr>Helvetica Light</vt:lpstr>
      <vt:lpstr>MinionPro-It</vt:lpstr>
      <vt:lpstr>MinionPro-Regular</vt:lpstr>
      <vt:lpstr>MyriadPro-SemiboldCond</vt:lpstr>
      <vt:lpstr>Verdana</vt:lpstr>
      <vt:lpstr>Wingdings</vt:lpstr>
      <vt:lpstr>Theme1</vt:lpstr>
      <vt:lpstr>Closing slides</vt:lpstr>
      <vt:lpstr>Section break</vt:lpstr>
      <vt:lpstr>1_ppt_Template_Capgemini</vt:lpstr>
      <vt:lpstr>2_ppt_Template_Capgemini</vt:lpstr>
      <vt:lpstr>Capgemini Master</vt:lpstr>
      <vt:lpstr>Theme2</vt:lpstr>
      <vt:lpstr>1_Capgemini Master</vt:lpstr>
      <vt:lpstr>think-cell Slide</vt:lpstr>
      <vt:lpstr>SAP Datascience Enablement</vt:lpstr>
      <vt:lpstr>Agenda</vt:lpstr>
      <vt:lpstr>Introduction to ML:</vt:lpstr>
      <vt:lpstr>Types Of Machine Learning..?</vt:lpstr>
      <vt:lpstr>PowerPoint Presentation</vt:lpstr>
      <vt:lpstr>Regression:</vt:lpstr>
      <vt:lpstr>Classification:</vt:lpstr>
      <vt:lpstr>PowerPoint Presentation</vt:lpstr>
      <vt:lpstr>Deep Learning</vt:lpstr>
      <vt:lpstr>Neural Networks</vt:lpstr>
      <vt:lpstr>Detecting Hand Recognition</vt:lpstr>
      <vt:lpstr>Types of Neural Networks</vt:lpstr>
      <vt:lpstr>Natural Language Processing</vt:lpstr>
      <vt:lpstr>Sentimental Analysis Use case:</vt:lpstr>
      <vt:lpstr>Machine Learning and Deep Learning with SAP Leonardo Machine Learning foundation</vt:lpstr>
      <vt:lpstr>SAP Leonardo Machine Learning Foundation Architecture</vt:lpstr>
      <vt:lpstr>Leonardo Standard Functional Services</vt:lpstr>
      <vt:lpstr>ML Foundation service application – Example Scenario </vt:lpstr>
      <vt:lpstr>ML Foundation service enablement</vt:lpstr>
      <vt:lpstr>PowerPoint Presentation</vt:lpstr>
      <vt:lpstr>PowerPoint Presentation</vt:lpstr>
      <vt:lpstr>SAP Leonardo ML Foundation - BYOM</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 INTODUCTION AND POSITIONING</dc:title>
  <dc:creator>pavan-kumar.parepalli@capgemini.com</dc:creator>
  <cp:lastModifiedBy>Dasgupta, Subhabrata</cp:lastModifiedBy>
  <cp:revision>923</cp:revision>
  <dcterms:created xsi:type="dcterms:W3CDTF">2013-06-03T09:41:46Z</dcterms:created>
  <dcterms:modified xsi:type="dcterms:W3CDTF">2019-05-28T09:08:33Z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0x0101001B30C1BB70C9F64D9AF1FC00BEEA275D</vt:lpwstr>
  </property>
</Properties>
</file>